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5"/>
  </p:notesMasterIdLst>
  <p:handoutMasterIdLst>
    <p:handoutMasterId r:id="rId6"/>
  </p:handoutMasterIdLst>
  <p:sldIdLst>
    <p:sldId id="256" r:id="rId13"/>
    <p:sldId id="257" r:id="rId14"/>
    <p:sldId id="258" r:id="rId15"/>
    <p:sldId id="259" r:id="rId16"/>
    <p:sldId id="260" r:id="rId17"/>
    <p:sldId id="261" r:id="rId18"/>
    <p:sldId id="262" r:id="rId19"/>
    <p:sldId id="263" r:id="rId20"/>
    <p:sldId id="264" r:id="rId21"/>
    <p:sldId id="265" r:id="rId22"/>
    <p:sldId id="266" r:id="rId23"/>
    <p:sldId id="267" r:id="rId24"/>
    <p:sldId id="268" r:id="rId25"/>
    <p:sldId id="269" r:id="rId26"/>
    <p:sldId id="270" r:id="rId27"/>
    <p:sldId id="271" r:id="rId28"/>
    <p:sldId id="272" r:id="rId29"/>
    <p:sldId id="273" r:id="rId30"/>
    <p:sldId id="274" r:id="rId31"/>
    <p:sldId id="275" r:id="rId32"/>
    <p:sldId id="276" r:id="rId33"/>
    <p:sldId id="277" r:id="rId34"/>
    <p:sldId id="278" r:id="rId35"/>
    <p:sldId id="279" r:id="rId36"/>
    <p:sldId id="280" r:id="rId37"/>
    <p:sldId id="281" r:id="rId38"/>
    <p:sldId id="282" r:id="rId39"/>
    <p:sldId id="283" r:id="rId40"/>
    <p:sldId id="284" r:id="rId41"/>
    <p:sldId id="285" r:id="rId42"/>
    <p:sldId id="286" r:id="rId43"/>
    <p:sldId id="287" r:id="rId44"/>
    <p:sldId id="288" r:id="rId45"/>
    <p:sldId id="289" r:id="rId46"/>
    <p:sldId id="290" r:id="rId47"/>
    <p:sldId id="291" r:id="rId48"/>
    <p:sldId id="292" r:id="rId49"/>
    <p:sldId id="293" r:id="rId50"/>
    <p:sldId id="294" r:id="rId51"/>
    <p:sldId id="295" r:id="rId52"/>
    <p:sldId id="296" r:id="rId53"/>
    <p:sldId id="297" r:id="rId54"/>
    <p:sldId id="298" r:id="rId55"/>
    <p:sldId id="299" r:id="rId56"/>
    <p:sldId id="300" r:id="rId57"/>
    <p:sldId id="301" r:id="rId58"/>
    <p:sldId id="302" r:id="rId59"/>
    <p:sldId id="303" r:id="rId60"/>
    <p:sldId id="304" r:id="rId61"/>
    <p:sldId id="305" r:id="rId62"/>
    <p:sldId id="306" r:id="rId63"/>
    <p:sldId id="307" r:id="rId64"/>
    <p:sldId id="308" r:id="rId65"/>
    <p:sldId id="309" r:id="rId66"/>
    <p:sldId id="310" r:id="rId67"/>
    <p:sldId id="311" r:id="rId68"/>
    <p:sldId id="312" r:id="rId69"/>
    <p:sldId id="313" r:id="rId70"/>
    <p:sldId id="314" r:id="rId71"/>
    <p:sldId id="315" r:id="rId72"/>
    <p:sldId id="316" r:id="rId73"/>
    <p:sldId id="317" r:id="rId74"/>
    <p:sldId id="318" r:id="rId75"/>
    <p:sldId id="319" r:id="rId76"/>
    <p:sldId id="320" r:id="rId77"/>
    <p:sldId id="321" r:id="rId78"/>
    <p:sldId id="322" r:id="rId79"/>
    <p:sldId id="323" r:id="rId80"/>
    <p:sldId id="324" r:id="rId81"/>
    <p:sldId id="325" r:id="rId82"/>
    <p:sldId id="326" r:id="rId83"/>
    <p:sldId id="327" r:id="rId84"/>
    <p:sldId id="328" r:id="rId85"/>
    <p:sldId id="329" r:id="rId86"/>
    <p:sldId id="330" r:id="rId87"/>
    <p:sldId id="331" r:id="rId88"/>
    <p:sldId id="332" r:id="rId89"/>
    <p:sldId id="333" r:id="rId90"/>
    <p:sldId id="334" r:id="rId91"/>
    <p:sldId id="335" r:id="rId92"/>
    <p:sldId id="336" r:id="rId93"/>
    <p:sldId id="337" r:id="rId94"/>
    <p:sldId id="338" r:id="rId95"/>
    <p:sldId id="339" r:id="rId96"/>
    <p:sldId id="340" r:id="rId97"/>
    <p:sldId id="341" r:id="rId98"/>
    <p:sldId id="342" r:id="rId99"/>
    <p:sldId id="343" r:id="rId100"/>
    <p:sldId id="344" r:id="rId101"/>
    <p:sldId id="345" r:id="rId102"/>
    <p:sldId id="346" r:id="rId103"/>
    <p:sldId id="347" r:id="rId104"/>
    <p:sldId id="348" r:id="rId105"/>
    <p:sldId id="349" r:id="rId106"/>
    <p:sldId id="350" r:id="rId107"/>
    <p:sldId id="351" r:id="rId108"/>
    <p:sldId id="352" r:id="rId109"/>
    <p:sldId id="353" r:id="rId110"/>
    <p:sldId id="354" r:id="rId111"/>
    <p:sldId id="355" r:id="rId112"/>
    <p:sldId id="356" r:id="rId113"/>
    <p:sldId id="357" r:id="rId114"/>
    <p:sldId id="358" r:id="rId115"/>
    <p:sldId id="359" r:id="rId116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1D41"/>
    <a:srgbClr val="00407A"/>
    <a:srgbClr val="00417E"/>
    <a:srgbClr val="CCD9E5"/>
    <a:srgbClr val="1D8DB0"/>
    <a:srgbClr val="2F4D5D"/>
    <a:srgbClr val="DCE7F0"/>
    <a:srgbClr val="005E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545133F-5F20-694B-80A0-FFA82CA13C3D}" v="6" dt="2025-01-15T14:53:06.62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76" autoAdjust="0"/>
    <p:restoredTop sz="94635"/>
  </p:normalViewPr>
  <p:slideViewPr>
    <p:cSldViewPr snapToGrid="0">
      <p:cViewPr>
        <p:scale>
          <a:sx n="100" d="100"/>
          <a:sy n="100" d="100"/>
        </p:scale>
        <p:origin x="2008" y="5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notesMaster" Target="notesMasters/notesMaster1.xml"/><Relationship Id="rId6" Type="http://schemas.openxmlformats.org/officeDocument/2006/relationships/handoutMaster" Target="handoutMasters/handoutMaster1.xml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1" Type="http://schemas.microsoft.com/office/2016/11/relationships/changesInfo" Target="changesInfos/changesInfo1.xml"/><Relationship Id="rId12" Type="http://schemas.microsoft.com/office/2015/10/relationships/revisionInfo" Target="revisionInfo.xml"/><Relationship Id="rId13" Type="http://schemas.openxmlformats.org/officeDocument/2006/relationships/slide" Target="slides/slide1.xml"/><Relationship Id="rId14" Type="http://schemas.openxmlformats.org/officeDocument/2006/relationships/slide" Target="slides/slide2.xml"/><Relationship Id="rId15" Type="http://schemas.openxmlformats.org/officeDocument/2006/relationships/slide" Target="slides/slide3.xml"/><Relationship Id="rId16" Type="http://schemas.openxmlformats.org/officeDocument/2006/relationships/slide" Target="slides/slide4.xml"/><Relationship Id="rId17" Type="http://schemas.openxmlformats.org/officeDocument/2006/relationships/slide" Target="slides/slide5.xml"/><Relationship Id="rId18" Type="http://schemas.openxmlformats.org/officeDocument/2006/relationships/slide" Target="slides/slide6.xml"/><Relationship Id="rId19" Type="http://schemas.openxmlformats.org/officeDocument/2006/relationships/slide" Target="slides/slide7.xml"/><Relationship Id="rId20" Type="http://schemas.openxmlformats.org/officeDocument/2006/relationships/slide" Target="slides/slide8.xml"/><Relationship Id="rId21" Type="http://schemas.openxmlformats.org/officeDocument/2006/relationships/slide" Target="slides/slide9.xml"/><Relationship Id="rId22" Type="http://schemas.openxmlformats.org/officeDocument/2006/relationships/slide" Target="slides/slide10.xml"/><Relationship Id="rId23" Type="http://schemas.openxmlformats.org/officeDocument/2006/relationships/slide" Target="slides/slide11.xml"/><Relationship Id="rId24" Type="http://schemas.openxmlformats.org/officeDocument/2006/relationships/slide" Target="slides/slide12.xml"/><Relationship Id="rId25" Type="http://schemas.openxmlformats.org/officeDocument/2006/relationships/slide" Target="slides/slide13.xml"/><Relationship Id="rId26" Type="http://schemas.openxmlformats.org/officeDocument/2006/relationships/slide" Target="slides/slide14.xml"/><Relationship Id="rId27" Type="http://schemas.openxmlformats.org/officeDocument/2006/relationships/slide" Target="slides/slide15.xml"/><Relationship Id="rId28" Type="http://schemas.openxmlformats.org/officeDocument/2006/relationships/slide" Target="slides/slide16.xml"/><Relationship Id="rId29" Type="http://schemas.openxmlformats.org/officeDocument/2006/relationships/slide" Target="slides/slide17.xml"/><Relationship Id="rId30" Type="http://schemas.openxmlformats.org/officeDocument/2006/relationships/slide" Target="slides/slide18.xml"/><Relationship Id="rId31" Type="http://schemas.openxmlformats.org/officeDocument/2006/relationships/slide" Target="slides/slide19.xml"/><Relationship Id="rId32" Type="http://schemas.openxmlformats.org/officeDocument/2006/relationships/slide" Target="slides/slide20.xml"/><Relationship Id="rId33" Type="http://schemas.openxmlformats.org/officeDocument/2006/relationships/slide" Target="slides/slide21.xml"/><Relationship Id="rId34" Type="http://schemas.openxmlformats.org/officeDocument/2006/relationships/slide" Target="slides/slide22.xml"/><Relationship Id="rId35" Type="http://schemas.openxmlformats.org/officeDocument/2006/relationships/slide" Target="slides/slide23.xml"/><Relationship Id="rId36" Type="http://schemas.openxmlformats.org/officeDocument/2006/relationships/slide" Target="slides/slide24.xml"/><Relationship Id="rId37" Type="http://schemas.openxmlformats.org/officeDocument/2006/relationships/slide" Target="slides/slide25.xml"/><Relationship Id="rId38" Type="http://schemas.openxmlformats.org/officeDocument/2006/relationships/slide" Target="slides/slide26.xml"/><Relationship Id="rId39" Type="http://schemas.openxmlformats.org/officeDocument/2006/relationships/slide" Target="slides/slide27.xml"/><Relationship Id="rId40" Type="http://schemas.openxmlformats.org/officeDocument/2006/relationships/slide" Target="slides/slide28.xml"/><Relationship Id="rId41" Type="http://schemas.openxmlformats.org/officeDocument/2006/relationships/slide" Target="slides/slide29.xml"/><Relationship Id="rId42" Type="http://schemas.openxmlformats.org/officeDocument/2006/relationships/slide" Target="slides/slide30.xml"/><Relationship Id="rId43" Type="http://schemas.openxmlformats.org/officeDocument/2006/relationships/slide" Target="slides/slide31.xml"/><Relationship Id="rId44" Type="http://schemas.openxmlformats.org/officeDocument/2006/relationships/slide" Target="slides/slide32.xml"/><Relationship Id="rId45" Type="http://schemas.openxmlformats.org/officeDocument/2006/relationships/slide" Target="slides/slide33.xml"/><Relationship Id="rId46" Type="http://schemas.openxmlformats.org/officeDocument/2006/relationships/slide" Target="slides/slide34.xml"/><Relationship Id="rId47" Type="http://schemas.openxmlformats.org/officeDocument/2006/relationships/slide" Target="slides/slide35.xml"/><Relationship Id="rId48" Type="http://schemas.openxmlformats.org/officeDocument/2006/relationships/slide" Target="slides/slide36.xml"/><Relationship Id="rId49" Type="http://schemas.openxmlformats.org/officeDocument/2006/relationships/slide" Target="slides/slide37.xml"/><Relationship Id="rId50" Type="http://schemas.openxmlformats.org/officeDocument/2006/relationships/slide" Target="slides/slide38.xml"/><Relationship Id="rId51" Type="http://schemas.openxmlformats.org/officeDocument/2006/relationships/slide" Target="slides/slide39.xml"/><Relationship Id="rId52" Type="http://schemas.openxmlformats.org/officeDocument/2006/relationships/slide" Target="slides/slide40.xml"/><Relationship Id="rId53" Type="http://schemas.openxmlformats.org/officeDocument/2006/relationships/slide" Target="slides/slide41.xml"/><Relationship Id="rId54" Type="http://schemas.openxmlformats.org/officeDocument/2006/relationships/slide" Target="slides/slide42.xml"/><Relationship Id="rId55" Type="http://schemas.openxmlformats.org/officeDocument/2006/relationships/slide" Target="slides/slide43.xml"/><Relationship Id="rId56" Type="http://schemas.openxmlformats.org/officeDocument/2006/relationships/slide" Target="slides/slide44.xml"/><Relationship Id="rId57" Type="http://schemas.openxmlformats.org/officeDocument/2006/relationships/slide" Target="slides/slide45.xml"/><Relationship Id="rId58" Type="http://schemas.openxmlformats.org/officeDocument/2006/relationships/slide" Target="slides/slide46.xml"/><Relationship Id="rId59" Type="http://schemas.openxmlformats.org/officeDocument/2006/relationships/slide" Target="slides/slide47.xml"/><Relationship Id="rId60" Type="http://schemas.openxmlformats.org/officeDocument/2006/relationships/slide" Target="slides/slide48.xml"/><Relationship Id="rId61" Type="http://schemas.openxmlformats.org/officeDocument/2006/relationships/slide" Target="slides/slide49.xml"/><Relationship Id="rId62" Type="http://schemas.openxmlformats.org/officeDocument/2006/relationships/slide" Target="slides/slide50.xml"/><Relationship Id="rId63" Type="http://schemas.openxmlformats.org/officeDocument/2006/relationships/slide" Target="slides/slide51.xml"/><Relationship Id="rId64" Type="http://schemas.openxmlformats.org/officeDocument/2006/relationships/slide" Target="slides/slide52.xml"/><Relationship Id="rId65" Type="http://schemas.openxmlformats.org/officeDocument/2006/relationships/slide" Target="slides/slide53.xml"/><Relationship Id="rId66" Type="http://schemas.openxmlformats.org/officeDocument/2006/relationships/slide" Target="slides/slide54.xml"/><Relationship Id="rId67" Type="http://schemas.openxmlformats.org/officeDocument/2006/relationships/slide" Target="slides/slide55.xml"/><Relationship Id="rId68" Type="http://schemas.openxmlformats.org/officeDocument/2006/relationships/slide" Target="slides/slide56.xml"/><Relationship Id="rId69" Type="http://schemas.openxmlformats.org/officeDocument/2006/relationships/slide" Target="slides/slide57.xml"/><Relationship Id="rId70" Type="http://schemas.openxmlformats.org/officeDocument/2006/relationships/slide" Target="slides/slide58.xml"/><Relationship Id="rId71" Type="http://schemas.openxmlformats.org/officeDocument/2006/relationships/slide" Target="slides/slide59.xml"/><Relationship Id="rId72" Type="http://schemas.openxmlformats.org/officeDocument/2006/relationships/slide" Target="slides/slide60.xml"/><Relationship Id="rId73" Type="http://schemas.openxmlformats.org/officeDocument/2006/relationships/slide" Target="slides/slide61.xml"/><Relationship Id="rId74" Type="http://schemas.openxmlformats.org/officeDocument/2006/relationships/slide" Target="slides/slide62.xml"/><Relationship Id="rId75" Type="http://schemas.openxmlformats.org/officeDocument/2006/relationships/slide" Target="slides/slide63.xml"/><Relationship Id="rId76" Type="http://schemas.openxmlformats.org/officeDocument/2006/relationships/slide" Target="slides/slide64.xml"/><Relationship Id="rId77" Type="http://schemas.openxmlformats.org/officeDocument/2006/relationships/slide" Target="slides/slide65.xml"/><Relationship Id="rId78" Type="http://schemas.openxmlformats.org/officeDocument/2006/relationships/slide" Target="slides/slide66.xml"/><Relationship Id="rId79" Type="http://schemas.openxmlformats.org/officeDocument/2006/relationships/slide" Target="slides/slide67.xml"/><Relationship Id="rId80" Type="http://schemas.openxmlformats.org/officeDocument/2006/relationships/slide" Target="slides/slide68.xml"/><Relationship Id="rId81" Type="http://schemas.openxmlformats.org/officeDocument/2006/relationships/slide" Target="slides/slide69.xml"/><Relationship Id="rId82" Type="http://schemas.openxmlformats.org/officeDocument/2006/relationships/slide" Target="slides/slide70.xml"/><Relationship Id="rId83" Type="http://schemas.openxmlformats.org/officeDocument/2006/relationships/slide" Target="slides/slide71.xml"/><Relationship Id="rId84" Type="http://schemas.openxmlformats.org/officeDocument/2006/relationships/slide" Target="slides/slide72.xml"/><Relationship Id="rId85" Type="http://schemas.openxmlformats.org/officeDocument/2006/relationships/slide" Target="slides/slide73.xml"/><Relationship Id="rId86" Type="http://schemas.openxmlformats.org/officeDocument/2006/relationships/slide" Target="slides/slide74.xml"/><Relationship Id="rId87" Type="http://schemas.openxmlformats.org/officeDocument/2006/relationships/slide" Target="slides/slide75.xml"/><Relationship Id="rId88" Type="http://schemas.openxmlformats.org/officeDocument/2006/relationships/slide" Target="slides/slide76.xml"/><Relationship Id="rId89" Type="http://schemas.openxmlformats.org/officeDocument/2006/relationships/slide" Target="slides/slide77.xml"/><Relationship Id="rId90" Type="http://schemas.openxmlformats.org/officeDocument/2006/relationships/slide" Target="slides/slide78.xml"/><Relationship Id="rId91" Type="http://schemas.openxmlformats.org/officeDocument/2006/relationships/slide" Target="slides/slide79.xml"/><Relationship Id="rId92" Type="http://schemas.openxmlformats.org/officeDocument/2006/relationships/slide" Target="slides/slide80.xml"/><Relationship Id="rId93" Type="http://schemas.openxmlformats.org/officeDocument/2006/relationships/slide" Target="slides/slide81.xml"/><Relationship Id="rId94" Type="http://schemas.openxmlformats.org/officeDocument/2006/relationships/slide" Target="slides/slide82.xml"/><Relationship Id="rId95" Type="http://schemas.openxmlformats.org/officeDocument/2006/relationships/slide" Target="slides/slide83.xml"/><Relationship Id="rId96" Type="http://schemas.openxmlformats.org/officeDocument/2006/relationships/slide" Target="slides/slide84.xml"/><Relationship Id="rId97" Type="http://schemas.openxmlformats.org/officeDocument/2006/relationships/slide" Target="slides/slide85.xml"/><Relationship Id="rId98" Type="http://schemas.openxmlformats.org/officeDocument/2006/relationships/slide" Target="slides/slide86.xml"/><Relationship Id="rId99" Type="http://schemas.openxmlformats.org/officeDocument/2006/relationships/slide" Target="slides/slide87.xml"/><Relationship Id="rId100" Type="http://schemas.openxmlformats.org/officeDocument/2006/relationships/slide" Target="slides/slide88.xml"/><Relationship Id="rId101" Type="http://schemas.openxmlformats.org/officeDocument/2006/relationships/slide" Target="slides/slide89.xml"/><Relationship Id="rId102" Type="http://schemas.openxmlformats.org/officeDocument/2006/relationships/slide" Target="slides/slide90.xml"/><Relationship Id="rId103" Type="http://schemas.openxmlformats.org/officeDocument/2006/relationships/slide" Target="slides/slide91.xml"/><Relationship Id="rId104" Type="http://schemas.openxmlformats.org/officeDocument/2006/relationships/slide" Target="slides/slide92.xml"/><Relationship Id="rId105" Type="http://schemas.openxmlformats.org/officeDocument/2006/relationships/slide" Target="slides/slide93.xml"/><Relationship Id="rId106" Type="http://schemas.openxmlformats.org/officeDocument/2006/relationships/slide" Target="slides/slide94.xml"/><Relationship Id="rId107" Type="http://schemas.openxmlformats.org/officeDocument/2006/relationships/slide" Target="slides/slide95.xml"/><Relationship Id="rId108" Type="http://schemas.openxmlformats.org/officeDocument/2006/relationships/slide" Target="slides/slide96.xml"/><Relationship Id="rId109" Type="http://schemas.openxmlformats.org/officeDocument/2006/relationships/slide" Target="slides/slide97.xml"/><Relationship Id="rId110" Type="http://schemas.openxmlformats.org/officeDocument/2006/relationships/slide" Target="slides/slide98.xml"/><Relationship Id="rId111" Type="http://schemas.openxmlformats.org/officeDocument/2006/relationships/slide" Target="slides/slide99.xml"/><Relationship Id="rId112" Type="http://schemas.openxmlformats.org/officeDocument/2006/relationships/slide" Target="slides/slide100.xml"/><Relationship Id="rId113" Type="http://schemas.openxmlformats.org/officeDocument/2006/relationships/slide" Target="slides/slide101.xml"/><Relationship Id="rId114" Type="http://schemas.openxmlformats.org/officeDocument/2006/relationships/slide" Target="slides/slide102.xml"/><Relationship Id="rId115" Type="http://schemas.openxmlformats.org/officeDocument/2006/relationships/slide" Target="slides/slide103.xml"/><Relationship Id="rId116" Type="http://schemas.openxmlformats.org/officeDocument/2006/relationships/slide" Target="slides/slide10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rel Titeca" userId="e309ecbf-1eb1-4781-a08b-88c329732184" providerId="ADAL" clId="{E21B21D8-D0A4-3F40-8E97-8C10D55D8AD9}"/>
    <pc:docChg chg="undo custSel addSld delSld modSld modMainMaster">
      <pc:chgData name="Karel Titeca" userId="e309ecbf-1eb1-4781-a08b-88c329732184" providerId="ADAL" clId="{E21B21D8-D0A4-3F40-8E97-8C10D55D8AD9}" dt="2025-01-10T09:12:25.370" v="82" actId="2696"/>
      <pc:docMkLst>
        <pc:docMk/>
      </pc:docMkLst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271260813" sldId="267"/>
        </pc:sldMkLst>
      </pc:sldChg>
      <pc:sldChg chg="del setBg">
        <pc:chgData name="Karel Titeca" userId="e309ecbf-1eb1-4781-a08b-88c329732184" providerId="ADAL" clId="{E21B21D8-D0A4-3F40-8E97-8C10D55D8AD9}" dt="2025-01-09T13:35:50.278" v="48" actId="2696"/>
        <pc:sldMkLst>
          <pc:docMk/>
          <pc:sldMk cId="508426678" sldId="271"/>
        </pc:sldMkLst>
      </pc:sldChg>
      <pc:sldChg chg="addSp delSp modSp mod chgLayout">
        <pc:chgData name="Karel Titeca" userId="e309ecbf-1eb1-4781-a08b-88c329732184" providerId="ADAL" clId="{E21B21D8-D0A4-3F40-8E97-8C10D55D8AD9}" dt="2025-01-10T09:08:36.639" v="78" actId="931"/>
        <pc:sldMkLst>
          <pc:docMk/>
          <pc:sldMk cId="1969548842" sldId="272"/>
        </pc:sldMkLst>
        <pc:spChg chg="add mod ord">
          <ac:chgData name="Karel Titeca" userId="e309ecbf-1eb1-4781-a08b-88c329732184" providerId="ADAL" clId="{E21B21D8-D0A4-3F40-8E97-8C10D55D8AD9}" dt="2025-01-09T13:41:41.789" v="74" actId="700"/>
          <ac:spMkLst>
            <pc:docMk/>
            <pc:sldMk cId="1969548842" sldId="272"/>
            <ac:spMk id="21" creationId="{DF82E9FA-B200-B169-064F-EF43B636FD1A}"/>
          </ac:spMkLst>
        </pc:spChg>
        <pc:picChg chg="add mod">
          <ac:chgData name="Karel Titeca" userId="e309ecbf-1eb1-4781-a08b-88c329732184" providerId="ADAL" clId="{E21B21D8-D0A4-3F40-8E97-8C10D55D8AD9}" dt="2025-01-10T09:08:36.639" v="78" actId="931"/>
          <ac:picMkLst>
            <pc:docMk/>
            <pc:sldMk cId="1969548842" sldId="272"/>
            <ac:picMk id="5" creationId="{8A6B8130-7EF4-8DFD-935B-5EAA169EE541}"/>
          </ac:picMkLst>
        </pc:picChg>
      </pc:sldChg>
      <pc:sldChg chg="del setBg">
        <pc:chgData name="Karel Titeca" userId="e309ecbf-1eb1-4781-a08b-88c329732184" providerId="ADAL" clId="{E21B21D8-D0A4-3F40-8E97-8C10D55D8AD9}" dt="2025-01-09T13:35:50.278" v="48" actId="2696"/>
        <pc:sldMkLst>
          <pc:docMk/>
          <pc:sldMk cId="615588416" sldId="273"/>
        </pc:sldMkLst>
      </pc:sldChg>
      <pc:sldChg chg="new del">
        <pc:chgData name="Karel Titeca" userId="e309ecbf-1eb1-4781-a08b-88c329732184" providerId="ADAL" clId="{E21B21D8-D0A4-3F40-8E97-8C10D55D8AD9}" dt="2025-01-10T09:12:25.370" v="82" actId="2696"/>
        <pc:sldMkLst>
          <pc:docMk/>
          <pc:sldMk cId="3841677715" sldId="273"/>
        </pc:sldMkLst>
      </pc:sldChg>
      <pc:sldChg chg="new del">
        <pc:chgData name="Karel Titeca" userId="e309ecbf-1eb1-4781-a08b-88c329732184" providerId="ADAL" clId="{E21B21D8-D0A4-3F40-8E97-8C10D55D8AD9}" dt="2025-01-10T09:12:22.787" v="81" actId="2696"/>
        <pc:sldMkLst>
          <pc:docMk/>
          <pc:sldMk cId="682381677" sldId="274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4262873472" sldId="274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688863856" sldId="275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642340622" sldId="276"/>
        </pc:sldMkLst>
      </pc:sldChg>
      <pc:sldMasterChg chg="modSldLayout">
        <pc:chgData name="Karel Titeca" userId="e309ecbf-1eb1-4781-a08b-88c329732184" providerId="ADAL" clId="{E21B21D8-D0A4-3F40-8E97-8C10D55D8AD9}" dt="2025-01-09T13:36:45.927" v="56"/>
        <pc:sldMasterMkLst>
          <pc:docMk/>
          <pc:sldMasterMk cId="463755981" sldId="2147483648"/>
        </pc:sldMasterMkLst>
        <pc:sldLayoutChg chg="addSp delSp modSp mod setBg">
          <pc:chgData name="Karel Titeca" userId="e309ecbf-1eb1-4781-a08b-88c329732184" providerId="ADAL" clId="{E21B21D8-D0A4-3F40-8E97-8C10D55D8AD9}" dt="2025-01-09T13:36:45.927" v="56"/>
          <pc:sldLayoutMkLst>
            <pc:docMk/>
            <pc:sldMasterMk cId="463755981" sldId="2147483648"/>
            <pc:sldLayoutMk cId="2102180824" sldId="2147483650"/>
          </pc:sldLayoutMkLst>
        </pc:sldLayoutChg>
        <pc:sldLayoutChg chg="addSp delSp modSp mod setBg">
          <pc:chgData name="Karel Titeca" userId="e309ecbf-1eb1-4781-a08b-88c329732184" providerId="ADAL" clId="{E21B21D8-D0A4-3F40-8E97-8C10D55D8AD9}" dt="2025-01-09T13:36:39.816" v="53"/>
          <pc:sldLayoutMkLst>
            <pc:docMk/>
            <pc:sldMasterMk cId="463755981" sldId="2147483648"/>
            <pc:sldLayoutMk cId="955606081" sldId="2147483666"/>
          </pc:sldLayoutMkLst>
        </pc:sldLayoutChg>
      </pc:sldMasterChg>
    </pc:docChg>
  </pc:docChgLst>
  <pc:docChgLst>
    <pc:chgData name="Machteld Van den Neste" userId="8615916f-9347-4b42-93ba-e5bd1dd13089" providerId="ADAL" clId="{61B0EDAE-C254-4FB6-99BB-9B6D44090C99}"/>
    <pc:docChg chg="undo custSel addSld delSld modSld modMainMaster">
      <pc:chgData name="Machteld Van den Neste" userId="8615916f-9347-4b42-93ba-e5bd1dd13089" providerId="ADAL" clId="{61B0EDAE-C254-4FB6-99BB-9B6D44090C99}" dt="2025-01-02T09:47:30.990" v="249" actId="478"/>
      <pc:docMkLst>
        <pc:docMk/>
      </pc:docMkLst>
      <pc:sldChg chg="modSp del">
        <pc:chgData name="Machteld Van den Neste" userId="8615916f-9347-4b42-93ba-e5bd1dd13089" providerId="ADAL" clId="{61B0EDAE-C254-4FB6-99BB-9B6D44090C99}" dt="2025-01-02T08:50:25.549" v="47" actId="47"/>
        <pc:sldMkLst>
          <pc:docMk/>
          <pc:sldMk cId="377603362" sldId="256"/>
        </pc:sldMkLst>
      </pc:sldChg>
      <pc:sldChg chg="del">
        <pc:chgData name="Machteld Van den Neste" userId="8615916f-9347-4b42-93ba-e5bd1dd13089" providerId="ADAL" clId="{61B0EDAE-C254-4FB6-99BB-9B6D44090C99}" dt="2025-01-02T08:57:21.143" v="72" actId="47"/>
        <pc:sldMkLst>
          <pc:docMk/>
          <pc:sldMk cId="375218072" sldId="258"/>
        </pc:sldMkLst>
      </pc:sldChg>
      <pc:sldChg chg="del">
        <pc:chgData name="Machteld Van den Neste" userId="8615916f-9347-4b42-93ba-e5bd1dd13089" providerId="ADAL" clId="{61B0EDAE-C254-4FB6-99BB-9B6D44090C99}" dt="2025-01-02T09:06:42.738" v="121" actId="47"/>
        <pc:sldMkLst>
          <pc:docMk/>
          <pc:sldMk cId="532101724" sldId="268"/>
        </pc:sldMkLst>
      </pc:sldChg>
      <pc:sldChg chg="del">
        <pc:chgData name="Machteld Van den Neste" userId="8615916f-9347-4b42-93ba-e5bd1dd13089" providerId="ADAL" clId="{61B0EDAE-C254-4FB6-99BB-9B6D44090C99}" dt="2025-01-02T09:04:56.634" v="115" actId="47"/>
        <pc:sldMkLst>
          <pc:docMk/>
          <pc:sldMk cId="2409383368" sldId="269"/>
        </pc:sldMkLst>
      </pc:sldChg>
      <pc:sldChg chg="delSp modSp del mod">
        <pc:chgData name="Machteld Van den Neste" userId="8615916f-9347-4b42-93ba-e5bd1dd13089" providerId="ADAL" clId="{61B0EDAE-C254-4FB6-99BB-9B6D44090C99}" dt="2025-01-02T09:11:32.260" v="143" actId="47"/>
        <pc:sldMkLst>
          <pc:docMk/>
          <pc:sldMk cId="1603027037" sldId="270"/>
        </pc:sldMkLst>
      </pc:sldChg>
      <pc:sldChg chg="addSp delSp modSp new del mod">
        <pc:chgData name="Machteld Van den Neste" userId="8615916f-9347-4b42-93ba-e5bd1dd13089" providerId="ADAL" clId="{61B0EDAE-C254-4FB6-99BB-9B6D44090C99}" dt="2025-01-02T08:57:19.268" v="71" actId="47"/>
        <pc:sldMkLst>
          <pc:docMk/>
          <pc:sldMk cId="1107228455" sldId="272"/>
        </pc:sldMkLst>
      </pc:sldChg>
      <pc:sldChg chg="addSp delSp modSp new del mod setBg">
        <pc:chgData name="Machteld Van den Neste" userId="8615916f-9347-4b42-93ba-e5bd1dd13089" providerId="ADAL" clId="{61B0EDAE-C254-4FB6-99BB-9B6D44090C99}" dt="2025-01-02T08:48:49.262" v="39" actId="47"/>
        <pc:sldMkLst>
          <pc:docMk/>
          <pc:sldMk cId="1433282686" sldId="272"/>
        </pc:sldMkLst>
      </pc:sldChg>
      <pc:sldChg chg="addSp delSp modSp new mod">
        <pc:chgData name="Machteld Van den Neste" userId="8615916f-9347-4b42-93ba-e5bd1dd13089" providerId="ADAL" clId="{61B0EDAE-C254-4FB6-99BB-9B6D44090C99}" dt="2025-01-02T09:47:27.477" v="248" actId="478"/>
        <pc:sldMkLst>
          <pc:docMk/>
          <pc:sldMk cId="1969548842" sldId="272"/>
        </pc:sldMkLst>
      </pc:sldChg>
      <pc:sldChg chg="new">
        <pc:chgData name="Machteld Van den Neste" userId="8615916f-9347-4b42-93ba-e5bd1dd13089" providerId="ADAL" clId="{61B0EDAE-C254-4FB6-99BB-9B6D44090C99}" dt="2025-01-02T08:57:34.417" v="74" actId="680"/>
        <pc:sldMkLst>
          <pc:docMk/>
          <pc:sldMk cId="615588416" sldId="273"/>
        </pc:sldMkLst>
      </pc:sldChg>
      <pc:sldChg chg="new">
        <pc:chgData name="Machteld Van den Neste" userId="8615916f-9347-4b42-93ba-e5bd1dd13089" providerId="ADAL" clId="{61B0EDAE-C254-4FB6-99BB-9B6D44090C99}" dt="2025-01-02T09:05:02.753" v="116" actId="680"/>
        <pc:sldMkLst>
          <pc:docMk/>
          <pc:sldMk cId="4262873472" sldId="274"/>
        </pc:sldMkLst>
      </pc:sldChg>
      <pc:sldChg chg="new">
        <pc:chgData name="Machteld Van den Neste" userId="8615916f-9347-4b42-93ba-e5bd1dd13089" providerId="ADAL" clId="{61B0EDAE-C254-4FB6-99BB-9B6D44090C99}" dt="2025-01-02T09:06:48.676" v="122" actId="680"/>
        <pc:sldMkLst>
          <pc:docMk/>
          <pc:sldMk cId="1688863856" sldId="275"/>
        </pc:sldMkLst>
      </pc:sldChg>
      <pc:sldChg chg="addSp delSp modSp new del mod setBg">
        <pc:chgData name="Machteld Van den Neste" userId="8615916f-9347-4b42-93ba-e5bd1dd13089" providerId="ADAL" clId="{61B0EDAE-C254-4FB6-99BB-9B6D44090C99}" dt="2025-01-02T09:36:18.497" v="222" actId="47"/>
        <pc:sldMkLst>
          <pc:docMk/>
          <pc:sldMk cId="284695013" sldId="276"/>
        </pc:sldMkLst>
      </pc:sldChg>
      <pc:sldChg chg="addSp delSp modSp new mod">
        <pc:chgData name="Machteld Van den Neste" userId="8615916f-9347-4b42-93ba-e5bd1dd13089" providerId="ADAL" clId="{61B0EDAE-C254-4FB6-99BB-9B6D44090C99}" dt="2025-01-02T09:47:30.990" v="249" actId="478"/>
        <pc:sldMkLst>
          <pc:docMk/>
          <pc:sldMk cId="1642340622" sldId="276"/>
        </pc:sldMkLst>
      </pc:sldChg>
      <pc:sldChg chg="new del">
        <pc:chgData name="Machteld Van den Neste" userId="8615916f-9347-4b42-93ba-e5bd1dd13089" providerId="ADAL" clId="{61B0EDAE-C254-4FB6-99BB-9B6D44090C99}" dt="2025-01-02T09:43:12.032" v="240" actId="47"/>
        <pc:sldMkLst>
          <pc:docMk/>
          <pc:sldMk cId="3324634744" sldId="276"/>
        </pc:sldMkLst>
      </pc:sldChg>
      <pc:sldMasterChg chg="mod addSldLayout modSldLayout">
        <pc:chgData name="Machteld Van den Neste" userId="8615916f-9347-4b42-93ba-e5bd1dd13089" providerId="ADAL" clId="{61B0EDAE-C254-4FB6-99BB-9B6D44090C99}" dt="2025-01-02T09:41:54.269" v="239" actId="14100"/>
        <pc:sldMasterMkLst>
          <pc:docMk/>
          <pc:sldMasterMk cId="463755981" sldId="2147483648"/>
        </pc:sldMasterMkLst>
        <pc:sldLayoutChg chg="addSp delSp modSp mod setBg">
          <pc:chgData name="Machteld Van den Neste" userId="8615916f-9347-4b42-93ba-e5bd1dd13089" providerId="ADAL" clId="{61B0EDAE-C254-4FB6-99BB-9B6D44090C99}" dt="2025-01-02T08:55:35.661" v="55" actId="478"/>
          <pc:sldLayoutMkLst>
            <pc:docMk/>
            <pc:sldMasterMk cId="463755981" sldId="2147483648"/>
            <pc:sldLayoutMk cId="1128617704" sldId="2147483649"/>
          </pc:sldLayoutMkLst>
          <pc:spChg chg="mod">
            <ac:chgData name="Machteld Van den Neste" userId="8615916f-9347-4b42-93ba-e5bd1dd13089" providerId="ADAL" clId="{61B0EDAE-C254-4FB6-99BB-9B6D44090C99}" dt="2025-01-02T08:48:08.631" v="32" actId="1076"/>
            <ac:spMkLst>
              <pc:docMk/>
              <pc:sldMasterMk cId="463755981" sldId="2147483648"/>
              <pc:sldLayoutMk cId="1128617704" sldId="2147483649"/>
              <ac:spMk id="6" creationId="{F0056D20-55F3-317C-6661-10BE3B5BC581}"/>
            </ac:spMkLst>
          </pc:spChg>
        </pc:sldLayoutChg>
        <pc:sldLayoutChg chg="addSp delSp modSp mod setBg">
          <pc:chgData name="Machteld Van den Neste" userId="8615916f-9347-4b42-93ba-e5bd1dd13089" providerId="ADAL" clId="{61B0EDAE-C254-4FB6-99BB-9B6D44090C99}" dt="2025-01-02T08:56:33.236" v="70"/>
          <pc:sldLayoutMkLst>
            <pc:docMk/>
            <pc:sldMasterMk cId="463755981" sldId="2147483648"/>
            <pc:sldLayoutMk cId="2102180824" sldId="2147483650"/>
          </pc:sldLayoutMkLst>
        </pc:sldLayoutChg>
        <pc:sldLayoutChg chg="addSp delSp modSp mod">
          <pc:chgData name="Machteld Van den Neste" userId="8615916f-9347-4b42-93ba-e5bd1dd13089" providerId="ADAL" clId="{61B0EDAE-C254-4FB6-99BB-9B6D44090C99}" dt="2025-01-02T09:41:54.269" v="239" actId="14100"/>
          <pc:sldLayoutMkLst>
            <pc:docMk/>
            <pc:sldMasterMk cId="463755981" sldId="2147483648"/>
            <pc:sldLayoutMk cId="0" sldId="2147483661"/>
          </pc:sldLayoutMkLst>
          <pc:spChg chg="add mod ord">
            <ac:chgData name="Machteld Van den Neste" userId="8615916f-9347-4b42-93ba-e5bd1dd13089" providerId="ADAL" clId="{61B0EDAE-C254-4FB6-99BB-9B6D44090C99}" dt="2025-01-02T09:41:54.269" v="239" actId="14100"/>
            <ac:spMkLst>
              <pc:docMk/>
              <pc:sldMasterMk cId="463755981" sldId="2147483648"/>
              <pc:sldLayoutMk cId="0" sldId="2147483661"/>
              <ac:spMk id="3" creationId="{13391891-52D5-B43E-96A4-81AFBB31486B}"/>
            </ac:spMkLst>
          </pc:spChg>
          <pc:spChg chg="add mod">
            <ac:chgData name="Machteld Van den Neste" userId="8615916f-9347-4b42-93ba-e5bd1dd13089" providerId="ADAL" clId="{61B0EDAE-C254-4FB6-99BB-9B6D44090C99}" dt="2025-01-02T09:41:47.227" v="238" actId="3064"/>
            <ac:spMkLst>
              <pc:docMk/>
              <pc:sldMasterMk cId="463755981" sldId="2147483648"/>
              <pc:sldLayoutMk cId="0" sldId="2147483661"/>
              <ac:spMk id="4" creationId="{2E78632D-E6A2-312C-C612-BDDFA57CA267}"/>
            </ac:spMkLst>
          </pc:spChg>
        </pc:sldLayoutChg>
        <pc:sldLayoutChg chg="addSp delSp modSp mod">
          <pc:chgData name="Machteld Van den Neste" userId="8615916f-9347-4b42-93ba-e5bd1dd13089" providerId="ADAL" clId="{61B0EDAE-C254-4FB6-99BB-9B6D44090C99}" dt="2025-01-02T09:05:51.617" v="120"/>
          <pc:sldLayoutMkLst>
            <pc:docMk/>
            <pc:sldMasterMk cId="463755981" sldId="2147483648"/>
            <pc:sldLayoutMk cId="2729922542" sldId="2147483664"/>
          </pc:sldLayoutMkLst>
          <pc:spChg chg="add mod">
            <ac:chgData name="Machteld Van den Neste" userId="8615916f-9347-4b42-93ba-e5bd1dd13089" providerId="ADAL" clId="{61B0EDAE-C254-4FB6-99BB-9B6D44090C99}" dt="2025-01-02T09:05:51.617" v="120"/>
            <ac:spMkLst>
              <pc:docMk/>
              <pc:sldMasterMk cId="463755981" sldId="2147483648"/>
              <pc:sldLayoutMk cId="2729922542" sldId="2147483664"/>
              <ac:spMk id="2" creationId="{B8E699FC-673C-4C85-B4D7-5D55E303F407}"/>
            </ac:spMkLst>
          </pc:spChg>
        </pc:sldLayoutChg>
        <pc:sldLayoutChg chg="addSp delSp modSp mod">
          <pc:chgData name="Machteld Van den Neste" userId="8615916f-9347-4b42-93ba-e5bd1dd13089" providerId="ADAL" clId="{61B0EDAE-C254-4FB6-99BB-9B6D44090C99}" dt="2025-01-02T09:03:37.801" v="114" actId="113"/>
          <pc:sldLayoutMkLst>
            <pc:docMk/>
            <pc:sldMasterMk cId="463755981" sldId="2147483648"/>
            <pc:sldLayoutMk cId="961122991" sldId="2147483665"/>
          </pc:sldLayoutMkLst>
          <pc:spChg chg="add mod">
            <ac:chgData name="Machteld Van den Neste" userId="8615916f-9347-4b42-93ba-e5bd1dd13089" providerId="ADAL" clId="{61B0EDAE-C254-4FB6-99BB-9B6D44090C99}" dt="2025-01-02T09:03:37.801" v="114" actId="113"/>
            <ac:spMkLst>
              <pc:docMk/>
              <pc:sldMasterMk cId="463755981" sldId="2147483648"/>
              <pc:sldLayoutMk cId="961122991" sldId="2147483665"/>
              <ac:spMk id="7" creationId="{3BE6B130-1D11-E9C7-FB3D-DE28358B931F}"/>
            </ac:spMkLst>
          </pc:spChg>
        </pc:sldLayoutChg>
        <pc:sldLayoutChg chg="delSp modSp mod setBg">
          <pc:chgData name="Machteld Van den Neste" userId="8615916f-9347-4b42-93ba-e5bd1dd13089" providerId="ADAL" clId="{61B0EDAE-C254-4FB6-99BB-9B6D44090C99}" dt="2025-01-02T09:26:15.945" v="150"/>
          <pc:sldLayoutMkLst>
            <pc:docMk/>
            <pc:sldMasterMk cId="463755981" sldId="2147483648"/>
            <pc:sldLayoutMk cId="955606081" sldId="2147483666"/>
          </pc:sldLayoutMkLst>
        </pc:sldLayoutChg>
        <pc:sldLayoutChg chg="addSp delSp modSp mod">
          <pc:chgData name="Machteld Van den Neste" userId="8615916f-9347-4b42-93ba-e5bd1dd13089" providerId="ADAL" clId="{61B0EDAE-C254-4FB6-99BB-9B6D44090C99}" dt="2025-01-02T09:05:46.697" v="118"/>
          <pc:sldLayoutMkLst>
            <pc:docMk/>
            <pc:sldMasterMk cId="463755981" sldId="2147483648"/>
            <pc:sldLayoutMk cId="4239957473" sldId="2147483667"/>
          </pc:sldLayoutMkLst>
          <pc:spChg chg="add mod">
            <ac:chgData name="Machteld Van den Neste" userId="8615916f-9347-4b42-93ba-e5bd1dd13089" providerId="ADAL" clId="{61B0EDAE-C254-4FB6-99BB-9B6D44090C99}" dt="2025-01-02T09:05:46.697" v="118"/>
            <ac:spMkLst>
              <pc:docMk/>
              <pc:sldMasterMk cId="463755981" sldId="2147483648"/>
              <pc:sldLayoutMk cId="4239957473" sldId="2147483667"/>
              <ac:spMk id="3" creationId="{E9A25335-0D2B-ED58-6AAF-0CA4D0AF90E5}"/>
            </ac:spMkLst>
          </pc:spChg>
        </pc:sldLayoutChg>
        <pc:sldLayoutChg chg="delSp add mod modTransition">
          <pc:chgData name="Machteld Van den Neste" userId="8615916f-9347-4b42-93ba-e5bd1dd13089" providerId="ADAL" clId="{61B0EDAE-C254-4FB6-99BB-9B6D44090C99}" dt="2025-01-02T09:20:57.480" v="145" actId="478"/>
          <pc:sldLayoutMkLst>
            <pc:docMk/>
            <pc:sldMasterMk cId="463755981" sldId="2147483648"/>
            <pc:sldLayoutMk cId="2998040396" sldId="2147483668"/>
          </pc:sldLayoutMkLst>
        </pc:sldLayoutChg>
      </pc:sldMasterChg>
    </pc:docChg>
  </pc:docChgLst>
  <pc:docChgLst>
    <pc:chgData name="Karel Titeca" userId="e309ecbf-1eb1-4781-a08b-88c329732184" providerId="ADAL" clId="{2545133F-5F20-694B-80A0-FFA82CA13C3D}"/>
    <pc:docChg chg="custSel addSld delSld modSld modMainMaster">
      <pc:chgData name="Karel Titeca" userId="e309ecbf-1eb1-4781-a08b-88c329732184" providerId="ADAL" clId="{2545133F-5F20-694B-80A0-FFA82CA13C3D}" dt="2025-01-15T15:53:09.649" v="231" actId="680"/>
      <pc:docMkLst>
        <pc:docMk/>
      </pc:docMkLst>
      <pc:sldChg chg="addSp delSp modSp new del mod">
        <pc:chgData name="Karel Titeca" userId="e309ecbf-1eb1-4781-a08b-88c329732184" providerId="ADAL" clId="{2545133F-5F20-694B-80A0-FFA82CA13C3D}" dt="2025-01-10T09:58:15.698" v="143" actId="2696"/>
        <pc:sldMkLst>
          <pc:docMk/>
          <pc:sldMk cId="576512829" sldId="273"/>
        </pc:sldMkLst>
      </pc:sldChg>
      <pc:sldChg chg="modSp new del mod">
        <pc:chgData name="Karel Titeca" userId="e309ecbf-1eb1-4781-a08b-88c329732184" providerId="ADAL" clId="{2545133F-5F20-694B-80A0-FFA82CA13C3D}" dt="2025-01-15T14:55:01.571" v="230" actId="2696"/>
        <pc:sldMkLst>
          <pc:docMk/>
          <pc:sldMk cId="715517778" sldId="273"/>
        </pc:sldMkLst>
        <pc:spChg chg="mod">
          <ac:chgData name="Karel Titeca" userId="e309ecbf-1eb1-4781-a08b-88c329732184" providerId="ADAL" clId="{2545133F-5F20-694B-80A0-FFA82CA13C3D}" dt="2025-01-15T14:54:56.289" v="229" actId="20577"/>
          <ac:spMkLst>
            <pc:docMk/>
            <pc:sldMk cId="715517778" sldId="273"/>
            <ac:spMk id="2" creationId="{0818634F-AACF-670E-FF81-581FA6B45895}"/>
          </ac:spMkLst>
        </pc:spChg>
      </pc:sldChg>
      <pc:sldChg chg="modSp new del mod">
        <pc:chgData name="Karel Titeca" userId="e309ecbf-1eb1-4781-a08b-88c329732184" providerId="ADAL" clId="{2545133F-5F20-694B-80A0-FFA82CA13C3D}" dt="2025-01-15T14:53:36.299" v="187" actId="2696"/>
        <pc:sldMkLst>
          <pc:docMk/>
          <pc:sldMk cId="1871108053" sldId="273"/>
        </pc:sldMkLst>
        <pc:spChg chg="mod">
          <ac:chgData name="Karel Titeca" userId="e309ecbf-1eb1-4781-a08b-88c329732184" providerId="ADAL" clId="{2545133F-5F20-694B-80A0-FFA82CA13C3D}" dt="2025-01-15T14:53:32.653" v="186" actId="20577"/>
          <ac:spMkLst>
            <pc:docMk/>
            <pc:sldMk cId="1871108053" sldId="273"/>
            <ac:spMk id="2" creationId="{15AF4A44-095D-FD92-DC81-15796461E1B6}"/>
          </ac:spMkLst>
        </pc:spChg>
      </pc:sldChg>
      <pc:sldChg chg="new">
        <pc:chgData name="Karel Titeca" userId="e309ecbf-1eb1-4781-a08b-88c329732184" providerId="ADAL" clId="{2545133F-5F20-694B-80A0-FFA82CA13C3D}" dt="2025-01-15T15:53:09.649" v="231" actId="680"/>
        <pc:sldMkLst>
          <pc:docMk/>
          <pc:sldMk cId="2042924251" sldId="273"/>
        </pc:sldMkLst>
      </pc:sldChg>
      <pc:sldChg chg="new del">
        <pc:chgData name="Karel Titeca" userId="e309ecbf-1eb1-4781-a08b-88c329732184" providerId="ADAL" clId="{2545133F-5F20-694B-80A0-FFA82CA13C3D}" dt="2025-01-10T09:56:07.129" v="3" actId="2696"/>
        <pc:sldMkLst>
          <pc:docMk/>
          <pc:sldMk cId="2449635822" sldId="273"/>
        </pc:sldMkLst>
      </pc:sldChg>
      <pc:sldChg chg="addSp delSp modSp new del">
        <pc:chgData name="Karel Titeca" userId="e309ecbf-1eb1-4781-a08b-88c329732184" providerId="ADAL" clId="{2545133F-5F20-694B-80A0-FFA82CA13C3D}" dt="2025-01-10T09:57:22.619" v="138" actId="2696"/>
        <pc:sldMkLst>
          <pc:docMk/>
          <pc:sldMk cId="2997442449" sldId="273"/>
        </pc:sldMkLst>
      </pc:sldChg>
      <pc:sldChg chg="new del">
        <pc:chgData name="Karel Titeca" userId="e309ecbf-1eb1-4781-a08b-88c329732184" providerId="ADAL" clId="{2545133F-5F20-694B-80A0-FFA82CA13C3D}" dt="2025-01-10T09:56:23.802" v="12" actId="2696"/>
        <pc:sldMkLst>
          <pc:docMk/>
          <pc:sldMk cId="3858289603" sldId="273"/>
        </pc:sldMkLst>
      </pc:sldChg>
      <pc:sldMasterChg chg="addSldLayout modSldLayout">
        <pc:chgData name="Karel Titeca" userId="e309ecbf-1eb1-4781-a08b-88c329732184" providerId="ADAL" clId="{2545133F-5F20-694B-80A0-FFA82CA13C3D}" dt="2025-01-15T14:53:06.620" v="145" actId="12"/>
        <pc:sldMasterMkLst>
          <pc:docMk/>
          <pc:sldMasterMk cId="463755981" sldId="2147483648"/>
        </pc:sldMasterMkLst>
        <pc:sldLayoutChg chg="modSp mod">
          <pc:chgData name="Karel Titeca" userId="e309ecbf-1eb1-4781-a08b-88c329732184" providerId="ADAL" clId="{2545133F-5F20-694B-80A0-FFA82CA13C3D}" dt="2025-01-10T09:57:37.239" v="139" actId="207"/>
          <pc:sldLayoutMkLst>
            <pc:docMk/>
            <pc:sldMasterMk cId="463755981" sldId="2147483648"/>
            <pc:sldLayoutMk cId="1128617704" sldId="2147483649"/>
          </pc:sldLayoutMkLst>
          <pc:spChg chg="mod">
            <ac:chgData name="Karel Titeca" userId="e309ecbf-1eb1-4781-a08b-88c329732184" providerId="ADAL" clId="{2545133F-5F20-694B-80A0-FFA82CA13C3D}" dt="2025-01-10T09:57:37.239" v="139" actId="207"/>
            <ac:spMkLst>
              <pc:docMk/>
              <pc:sldMasterMk cId="463755981" sldId="2147483648"/>
              <pc:sldLayoutMk cId="1128617704" sldId="2147483649"/>
              <ac:spMk id="6" creationId="{F0056D20-55F3-317C-6661-10BE3B5BC581}"/>
            </ac:spMkLst>
          </pc:spChg>
        </pc:sldLayoutChg>
        <pc:sldLayoutChg chg="modSp add mod modTransition">
          <pc:chgData name="Karel Titeca" userId="e309ecbf-1eb1-4781-a08b-88c329732184" providerId="ADAL" clId="{2545133F-5F20-694B-80A0-FFA82CA13C3D}" dt="2025-01-15T14:53:06.620" v="145" actId="12"/>
          <pc:sldLayoutMkLst>
            <pc:docMk/>
            <pc:sldMasterMk cId="463755981" sldId="2147483648"/>
            <pc:sldLayoutMk cId="2045038603" sldId="2147483669"/>
          </pc:sldLayoutMkLst>
          <pc:spChg chg="mod">
            <ac:chgData name="Karel Titeca" userId="e309ecbf-1eb1-4781-a08b-88c329732184" providerId="ADAL" clId="{2545133F-5F20-694B-80A0-FFA82CA13C3D}" dt="2025-01-15T14:53:06.620" v="145" actId="12"/>
            <ac:spMkLst>
              <pc:docMk/>
              <pc:sldMasterMk cId="463755981" sldId="2147483648"/>
              <pc:sldLayoutMk cId="2045038603" sldId="2147483669"/>
              <ac:spMk id="8" creationId="{C01A8B63-1F44-5094-9E16-440828CEB08D}"/>
            </ac:spMkLst>
          </pc:spChg>
        </pc:sldLayoutChg>
      </pc:sldMasterChg>
    </pc:docChg>
  </pc:docChgLst>
</pc:chgInfo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6E0211-8DE3-C64F-AAE3-CB72D7CBE226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E9F3D4-1EB7-C24E-988E-C5578F74A120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 dirty="0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2.xml"/>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Voor een laagdoorlaatfilter van de 5de orde is de orde van de veelterm in de teller 0 en de order van de veelterm in de noemer 5.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Merk op dat bij het omschakelen naar de Switched Capacitor implementatie de laatste stage (inverterende opamp) verdwenen  is. </a:t>
            </a:r>
          </a:p>
          <a:p>
            <a:r>
              <a:t>De truc is dat voor R3 de klokken omgewisseld zijn, waardoor de stomen omgekeerd zijn en het geheel zich dus gedraagt als een negatieve weerstand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jpe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0.pn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bg>
      <p:bgPr>
        <a:solidFill>
          <a:srgbClr val="001D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/>
          </a:p>
        </p:txBody>
      </p:sp>
      <p:pic>
        <p:nvPicPr>
          <p:cNvPr id="4" name="Picture Placeholder 4">
            <a:extLst>
              <a:ext uri="{FF2B5EF4-FFF2-40B4-BE49-F238E27FC236}">
                <a16:creationId xmlns:a16="http://schemas.microsoft.com/office/drawing/2014/main" id="{7155FCE1-AFE6-6C0C-8806-031D125F906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>
          <a:xfrm>
            <a:off x="-763200" y="-3"/>
            <a:ext cx="6858000" cy="685800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13391891-52D5-B43E-96A4-81AFBB31486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24726" y="583200"/>
            <a:ext cx="6496074" cy="3531638"/>
          </a:xfrm>
        </p:spPr>
        <p:txBody>
          <a:bodyPr/>
          <a:lstStyle/>
          <a:p>
            <a:endParaRPr lang="nl-BE"/>
          </a:p>
        </p:txBody>
      </p:sp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36083C4-0128-1848-9178-37CE772A2A92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4" name="Tijdelijke aanduiding voor tekst 6">
            <a:extLst>
              <a:ext uri="{FF2B5EF4-FFF2-40B4-BE49-F238E27FC236}">
                <a16:creationId xmlns:a16="http://schemas.microsoft.com/office/drawing/2014/main" id="{2E78632D-E6A2-312C-C612-BDDFA57CA26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92931" y="4606219"/>
            <a:ext cx="11006137" cy="1112400"/>
          </a:xfrm>
        </p:spPr>
        <p:txBody>
          <a:bodyPr anchor="b" anchorCtr="0">
            <a:normAutofit/>
          </a:bodyPr>
          <a:lstStyle>
            <a:lvl1pPr>
              <a:defRPr sz="4500" b="1">
                <a:solidFill>
                  <a:srgbClr val="00407A"/>
                </a:solidFill>
              </a:defRPr>
            </a:lvl1pPr>
          </a:lstStyle>
          <a:p>
            <a:pPr lvl="0"/>
            <a:r>
              <a:rPr lang="nl-NL" dirty="0"/>
              <a:t>Klikken om een titel toe te voegen</a:t>
            </a:r>
            <a:endParaRPr lang="nl-BE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ekopSlo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ekop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63B68DE8-16AF-6C4B-B363-5E49424B6285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17DC55D-D1B1-1B37-0FA6-BC0A9F8D3D9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EA3E9C-F85F-E456-8F44-A07EFD93DE10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A611E3-78CC-6708-4696-D4D6D3D41049}"/>
              </a:ext>
            </a:extLst>
          </p:cNvPr>
          <p:cNvSpPr txBox="1"/>
          <p:nvPr userDrawn="1"/>
        </p:nvSpPr>
        <p:spPr>
          <a:xfrm>
            <a:off x="9068623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6272989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B93C70AB-10FC-774C-9E2D-C3FBC6B92CAF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800401"/>
            <a:ext cx="11006400" cy="5252245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5D14A70C-A52C-824A-B260-6BE6A5E343F5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5D7FBB4-891B-45E4-181B-258A15FE1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1"/>
            <a:ext cx="11041200" cy="64800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67578B9-CDA0-C1D1-C1D0-F7729ECC0B6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512894" y="-453065"/>
            <a:ext cx="17028993" cy="6637665"/>
          </a:xfrm>
          <a:prstGeom prst="rect">
            <a:avLst/>
          </a:prstGeom>
        </p:spPr>
      </p:pic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45399" y="1280788"/>
            <a:ext cx="11605942" cy="4705159"/>
          </a:xfrm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noProof="1"/>
              <a:t>Klik om de tekststijl van het model te bewerken</a:t>
            </a:r>
          </a:p>
          <a:p>
            <a:pPr lvl="1"/>
            <a:r>
              <a:rPr lang="nl-NL" noProof="1"/>
              <a:t>Tweede niveau</a:t>
            </a:r>
          </a:p>
          <a:p>
            <a:pPr lvl="2"/>
            <a:r>
              <a:rPr lang="nl-NL" noProof="1"/>
              <a:t>Derde niveau</a:t>
            </a:r>
          </a:p>
          <a:p>
            <a:pPr lvl="3"/>
            <a:r>
              <a:rPr lang="nl-NL" noProof="1"/>
              <a:t>Vierde niveau</a:t>
            </a:r>
          </a:p>
          <a:p>
            <a:pPr lvl="4"/>
            <a:r>
              <a:rPr lang="nl-NL" noProof="1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3C16444D-5C15-F646-B1E6-793A79D1D158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26" name="Title 25">
            <a:extLst>
              <a:ext uri="{FF2B5EF4-FFF2-40B4-BE49-F238E27FC236}">
                <a16:creationId xmlns:a16="http://schemas.microsoft.com/office/drawing/2014/main" id="{9FFC2E19-DE2B-7111-CC63-9A847C39A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0"/>
            <a:ext cx="11041200" cy="57945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806929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g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695FE45-7352-3C48-B42E-7EBF2B5C52E3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31FE2B30-5A69-75CF-7187-201E96BE8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1"/>
            <a:ext cx="11041200" cy="64800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1511504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 met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6000" y="811831"/>
            <a:ext cx="11006400" cy="5240815"/>
          </a:xfrm>
        </p:spPr>
        <p:txBody>
          <a:bodyPr/>
          <a:lstStyle>
            <a:lvl1pPr marL="457200" indent="-457200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0C2AFFC-B915-5A49-88DD-95E4F5C3B4C4}" type="datetime1">
              <a:rPr lang="en-US" noProof="0" smtClean="0"/>
              <a:t>10/11/25</a:t>
            </a:fld>
            <a:endParaRPr lang="nl-NL" noProof="0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noProof="0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12466D5-8DB6-11EB-91A8-C5A2326F6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0"/>
            <a:ext cx="11041200" cy="648001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0450386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6000" y="868680"/>
            <a:ext cx="11006400" cy="5183966"/>
          </a:xfrm>
        </p:spPr>
        <p:txBody>
          <a:bodyPr/>
          <a:lstStyle/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44AA9AC6-E216-3B47-8184-7802A2BF140A}" type="datetime1">
              <a:rPr lang="en-US" noProof="0" smtClean="0"/>
              <a:t>10/11/25</a:t>
            </a:fld>
            <a:endParaRPr lang="nl-NL" noProof="0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noProof="0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C13023F-87C5-4547-FEB6-4B0A34BF8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1"/>
            <a:ext cx="11041200" cy="650366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9980403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25A4A-45EF-044A-97ED-F5EE535170D0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708660"/>
            <a:ext cx="11006402" cy="534398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CEA65D-4427-8EF5-9C3E-965240308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1"/>
            <a:ext cx="11041200" cy="57843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6EBD7-4509-1747-80A1-30E823EDAC2D}" type="datetime1">
              <a:rPr lang="en-US" noProof="0" smtClean="0"/>
              <a:t>10/11/25</a:t>
            </a:fld>
            <a:endParaRPr lang="nl-NL" noProof="0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noProof="0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76000" y="765810"/>
            <a:ext cx="11006402" cy="5286836"/>
          </a:xfrm>
        </p:spPr>
        <p:txBody>
          <a:bodyPr/>
          <a:lstStyle/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3A12AB-811C-F19D-0A73-86DCF776D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0"/>
            <a:ext cx="11041200" cy="64701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5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111267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7F6F9242-A3CF-2647-958A-D832101EE83D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4" r:id="rId3"/>
    <p:sldLayoutId id="2147483672" r:id="rId4"/>
    <p:sldLayoutId id="2147483671" r:id="rId5"/>
    <p:sldLayoutId id="2147483669" r:id="rId6"/>
    <p:sldLayoutId id="2147483668" r:id="rId7"/>
    <p:sldLayoutId id="2147483667" r:id="rId8"/>
    <p:sldLayoutId id="2147483665" r:id="rId9"/>
    <p:sldLayoutId id="2147483661" r:id="rId10"/>
    <p:sldLayoutId id="2147483666" r:id="rId11"/>
    <p:sldLayoutId id="2147483670" r:id="rId12"/>
    <p:sldLayoutId id="2147483651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1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0.png"/></Relationships>
</file>

<file path=ppt/slides/_rels/slide1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1.png"/></Relationships>
</file>

<file path=ppt/slides/_rels/slide1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2.png"/><Relationship Id="rId3" Type="http://schemas.openxmlformats.org/officeDocument/2006/relationships/notesSlide" Target="../notesSlides/notesSlide2.xml"/></Relationships>
</file>

<file path=ppt/slides/_rels/slide1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0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1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2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3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4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6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7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8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9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0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1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2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3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4.jp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5.jp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Relationship Id="rId4" Type="http://schemas.openxmlformats.org/officeDocument/2006/relationships/image" Target="../media/image38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9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0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2.pn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.png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4.png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5.png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6.png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7.png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8.png"/></Relationships>
</file>

<file path=ppt/slides/_rels/slide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9.png"/></Relationships>
</file>

<file path=ppt/slides/_rels/slide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0.png"/></Relationships>
</file>

<file path=ppt/slides/_rels/slide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1.png"/></Relationships>
</file>

<file path=ppt/slides/_rels/slide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2.png"/></Relationships>
</file>

<file path=ppt/slides/_rels/slide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3.png"/></Relationships>
</file>

<file path=ppt/slides/_rels/slide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4.png"/></Relationships>
</file>

<file path=ppt/slides/_rels/slide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5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6.png"/></Relationships>
</file>

<file path=ppt/slides/_rels/slide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7.png"/></Relationships>
</file>

<file path=ppt/slides/_rels/slide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8.png"/></Relationships>
</file>

<file path=ppt/slides/_rels/slide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9.png"/></Relationships>
</file>

<file path=ppt/slides/_rels/slide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0.png"/></Relationships>
</file>

<file path=ppt/slides/_rels/slide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1.png"/><Relationship Id="rId3" Type="http://schemas.openxmlformats.org/officeDocument/2006/relationships/image" Target="../media/image62.png"/><Relationship Id="rId4" Type="http://schemas.openxmlformats.org/officeDocument/2006/relationships/image" Target="../media/image63.png"/><Relationship Id="rId5" Type="http://schemas.openxmlformats.org/officeDocument/2006/relationships/image" Target="../media/image64.png"/><Relationship Id="rId6" Type="http://schemas.openxmlformats.org/officeDocument/2006/relationships/image" Target="../media/image65.png"/></Relationships>
</file>

<file path=ppt/slides/_rels/slide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6.png"/><Relationship Id="rId3" Type="http://schemas.openxmlformats.org/officeDocument/2006/relationships/image" Target="../media/image61.png"/></Relationships>
</file>

<file path=ppt/slides/_rels/slide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7.png"/><Relationship Id="rId3" Type="http://schemas.openxmlformats.org/officeDocument/2006/relationships/image" Target="../media/image62.png"/><Relationship Id="rId4" Type="http://schemas.openxmlformats.org/officeDocument/2006/relationships/image" Target="../media/image63.png"/></Relationships>
</file>

<file path=ppt/slides/_rels/slide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.png"/></Relationships>
</file>

<file path=ppt/slides/_rels/slide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8.png"/></Relationships>
</file>

<file path=ppt/slides/_rels/slide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9.png"/></Relationships>
</file>

<file path=ppt/slides/_rels/slide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0.png"/></Relationships>
</file>

<file path=ppt/slides/_rels/slide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1.png"/></Relationships>
</file>

<file path=ppt/slides/_rels/slide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2.png"/></Relationships>
</file>

<file path=ppt/slides/_rels/slide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3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4.png"/></Relationships>
</file>

<file path=ppt/slides/_rels/slide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5.png"/></Relationships>
</file>

<file path=ppt/slides/_rels/slide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6.png"/></Relationships>
</file>

<file path=ppt/slides/_rels/slide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7.png"/></Relationships>
</file>

<file path=ppt/slides/_rels/slide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8.png"/><Relationship Id="rId3" Type="http://schemas.openxmlformats.org/officeDocument/2006/relationships/image" Target="../media/image79.png"/></Relationships>
</file>

<file path=ppt/slides/_rels/slide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8.png"/><Relationship Id="rId3" Type="http://schemas.openxmlformats.org/officeDocument/2006/relationships/image" Target="../media/image79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Filters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0" y="3657600"/>
            <a:ext cx="45720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Synthese aan de hand van opamps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0" y="557784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Jan Genoe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0" y="576072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November 2025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/>
            <a:r>
              <a:t>De transfer functie van een eerste orde blok is: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Transfer functie eerste orde bouwblok</a:t>
            </a:r>
            <a:endParaRPr sz="3200" b="1" i="0">
              <a:latin typeface="Arial"/>
            </a:endParaRP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0025" y="2276174"/>
            <a:ext cx="4171950" cy="923925"/>
          </a:xfrm>
          <a:prstGeom prst="rect">
            <a:avLst/>
          </a:prstGeom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Verbeterde Switched Capacitor weerstand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928"/>
            <a:ext cx="12192000" cy="5183999"/>
          </a:xfrm>
          <a:prstGeom prst="rect">
            <a:avLst/>
          </a:prstGeom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Bovenste gedeelte van het BiQuad circuit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928"/>
            <a:ext cx="12192000" cy="4707928"/>
          </a:xfrm>
          <a:prstGeom prst="rect">
            <a:avLst/>
          </a:prstGeom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SC BiQuad filter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928"/>
            <a:ext cx="12192000" cy="5507659"/>
          </a:xfrm>
          <a:prstGeom prst="rect">
            <a:avLst/>
          </a:prstGeom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1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Basisblok van een algemeen eerste orde filter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9899" y="566928"/>
            <a:ext cx="7272201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Basisblok in functie van de impedanties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7930" y="566928"/>
            <a:ext cx="8956139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Eerste orde laagdoorlaatfilter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928"/>
            <a:ext cx="12192000" cy="328363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Eerste orde hoogdoorlaatfilter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928"/>
            <a:ext cx="12192000" cy="3289099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Eerste orde filter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928"/>
            <a:ext cx="12192000" cy="2619333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Eerste orde filter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928"/>
            <a:ext cx="12192000" cy="2513086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/>
            <a:r>
              <a:t>De transfer functie van een tweede orde blok is: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Transfer functie tweede orde blok</a:t>
            </a:r>
            <a:endParaRPr sz="3200" b="1" i="0">
              <a:latin typeface="Arial"/>
            </a:endParaRP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4675" y="2276174"/>
            <a:ext cx="5962650" cy="96202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Bovenste gedeelte van het BiQuad circuit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928"/>
            <a:ext cx="12192000" cy="4692552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Het volledige BiQuad circuit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714" y="566928"/>
            <a:ext cx="10738571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Generic circuit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928"/>
            <a:ext cx="12192000" cy="3302731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Sallen en Key laagdoorlaat circuit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928"/>
            <a:ext cx="12192000" cy="4386356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 Sallen and Key Low pass filter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R1 1 2 10k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R2 2 3 10k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XOpAmp 3 4 8 9 5 8 opamp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C1 2 5 1.6nF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C2 3 0 1.6nF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Rkx 5 4 100k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Rx 4 0 100k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Vin 1 0 AC 0.5 0 DC 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VPOS 8 0 DC +2.5V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VNEG 9 0 DC -2.5V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Sallen and Key Low pass filter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Sallen en Key LP: ideale 10 MHz opamp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5167" y="566928"/>
            <a:ext cx="8441666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Sallen en Key LP: LMV981 opamp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5167" y="566928"/>
            <a:ext cx="8441666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Sallen en Key hoogdoorlaat circuit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928"/>
            <a:ext cx="12192000" cy="4432396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Sallen en Key banddoorlaat circuit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928"/>
            <a:ext cx="12192000" cy="4341263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Sallen en Key banddoorlaat circuit (2)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928"/>
            <a:ext cx="12192000" cy="4014824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Filter specificaties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Filter specificaties: laagdoorlaatfilter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3103" y="566928"/>
            <a:ext cx="6685793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Filter specificaties: banddoorlaatfilter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4727" y="566928"/>
            <a:ext cx="9502546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 lvl="1"/>
            <a:r>
              <a:t>na invullen in de MNA matrix krijgen we: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MNA matrix van het algemene circuit</a:t>
            </a:r>
            <a:endParaRPr sz="3200" b="1" i="0">
              <a:latin typeface="Arial"/>
            </a:endParaRP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0175" y="2276174"/>
            <a:ext cx="9391650" cy="30861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/>
            <a:r>
              <a:t>De verschillende filters die we in dit hoofdstuk zullen ontwerpen zijn:</a:t>
            </a:r>
          </a:p>
          <a:p>
            <a:pPr lvl="1"/>
            <a:r>
              <a:t>Laagdoorlaat filter (</a:t>
            </a:r>
            <a:r>
              <a:rPr b="1"/>
              <a:t>low-pass filter</a:t>
            </a:r>
            <a:r>
              <a:t>)</a:t>
            </a:r>
          </a:p>
          <a:p>
            <a:pPr lvl="1"/>
            <a:r>
              <a:t>Hoogdoorlaat filter (</a:t>
            </a:r>
            <a:r>
              <a:rPr b="1"/>
              <a:t>high-pass filter</a:t>
            </a:r>
            <a:r>
              <a:t>)</a:t>
            </a:r>
          </a:p>
          <a:p>
            <a:pPr lvl="1"/>
            <a:r>
              <a:t>Alles doorlaat filter (</a:t>
            </a:r>
            <a:r>
              <a:rPr b="1"/>
              <a:t>all-pass filter</a:t>
            </a:r>
            <a:r>
              <a:t>)</a:t>
            </a:r>
          </a:p>
          <a:p>
            <a:pPr lvl="1"/>
            <a:r>
              <a:t>Banddoorlaat filter (</a:t>
            </a:r>
            <a:r>
              <a:rPr b="1"/>
              <a:t>band-pass filter</a:t>
            </a:r>
            <a:r>
              <a:t>)</a:t>
            </a:r>
          </a:p>
          <a:p>
            <a:pPr lvl="1"/>
            <a:r>
              <a:t>Bandsper filter (</a:t>
            </a:r>
            <a:r>
              <a:rPr b="1"/>
              <a:t>band-stop filter</a:t>
            </a:r>
            <a:r>
              <a:t>)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Filter types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Frequentietransformaties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/>
            <a:r>
              <a:t>Hiervoor gaan we typisch de transferfunctie herschrijven als functie van de parameter S, die gelijk is aan: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Frequentietransformaties</a:t>
            </a:r>
            <a:endParaRPr sz="3200" b="1" i="0">
              <a:latin typeface="Arial"/>
            </a:endParaRP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2112" y="2276174"/>
            <a:ext cx="1247775" cy="857250"/>
          </a:xfrm>
          <a:prstGeom prst="rect">
            <a:avLst/>
          </a:prstGeom>
        </p:spPr>
      </p:pic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5687" y="3407744"/>
            <a:ext cx="5000625" cy="857250"/>
          </a:xfrm>
          <a:prstGeom prst="rect">
            <a:avLst/>
          </a:prstGeom>
        </p:spPr>
      </p:pic>
      <p:pic>
        <p:nvPicPr>
          <p:cNvPr id="6" name="Picture 5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6637" y="4539314"/>
            <a:ext cx="5038725" cy="85725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/>
            <a:r>
              <a:t>De frequentietransformatie die we hiervoor gebruiken is: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laagdoorlaatfilter naar hoogdoorlaatfilter</a:t>
            </a:r>
            <a:endParaRPr sz="3200" b="1" i="0">
              <a:latin typeface="Arial"/>
            </a:endParaRP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2112" y="2276174"/>
            <a:ext cx="1247775" cy="714375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/>
            <a:r>
              <a:t>De frequentietransformatie die we hiervoor gebruiken is: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laagdoorlaatfilter naar banddoorlaatfilter</a:t>
            </a:r>
            <a:endParaRPr sz="3200" b="1" i="0">
              <a:latin typeface="Arial"/>
            </a:endParaRP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2387" y="2276174"/>
            <a:ext cx="4467225" cy="923925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Specifieke filter blokken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/>
            <a:r>
              <a:t>De verschillende filters die we in dit hoofdstuk zullen ontwerpen zijn:</a:t>
            </a:r>
          </a:p>
          <a:p>
            <a:pPr lvl="1"/>
            <a:r>
              <a:rPr b="1"/>
              <a:t>Butterworth</a:t>
            </a:r>
            <a:r>
              <a:t> filter</a:t>
            </a:r>
          </a:p>
          <a:p>
            <a:pPr lvl="1"/>
            <a:r>
              <a:rPr b="1"/>
              <a:t>Chebyshev</a:t>
            </a:r>
            <a:r>
              <a:t> filter</a:t>
            </a:r>
          </a:p>
          <a:p>
            <a:pPr lvl="1"/>
            <a:r>
              <a:rPr b="1"/>
              <a:t>Invers Chebyshev</a:t>
            </a:r>
            <a:r>
              <a:t> filter</a:t>
            </a:r>
          </a:p>
          <a:p>
            <a:pPr lvl="1"/>
            <a:r>
              <a:rPr b="1"/>
              <a:t>Bessel-Thomson</a:t>
            </a:r>
            <a:r>
              <a:t> filter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Filter types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/>
            <a:r>
              <a:t>Als eerste voorbeeld ontwerpen we een analoge 3de orde laagdoorlaatfilter van het type Butterworth met afsnijfrequentie 1 MHz. De transferfunctie </a:t>
            </a:r>
            <a:r>
              <a:t>H(s)</a:t>
            </a:r>
            <a:r>
              <a:t> of </a:t>
            </a:r>
            <a:r>
              <a:t>H(jω)</a:t>
            </a:r>
            <a:r>
              <a:t> die we bekomen is: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Butterworth 3de orde laagdoorlaatfilter: Transfer functie </a:t>
            </a:r>
            <a:endParaRPr sz="3200" b="1" i="0">
              <a:latin typeface="Arial"/>
            </a:endParaRP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400" y="3190574"/>
            <a:ext cx="5029200" cy="200025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/>
            <a:r>
              <a:t>a_n</a:t>
            </a:r>
            <a:r>
              <a:t> en </a:t>
            </a:r>
            <a:r>
              <a:t>b_n</a:t>
            </a:r>
            <a:r>
              <a:t> zijn de coëfficiënten van de veeltermen in de transferfunctie. </a:t>
            </a:r>
          </a:p>
          <a:p>
            <a:pPr/>
            <a:r>
              <a:t>Aangezien we hier een derde orde laagdoorlaatfilter ontwerpen is </a:t>
            </a:r>
            <a:r>
              <a:t>M=0</a:t>
            </a:r>
            <a:r>
              <a:t> en </a:t>
            </a:r>
            <a:r>
              <a:t>N=3</a:t>
            </a:r>
            <a:r>
              <a:t>.</a:t>
            </a:r>
          </a:p>
          <a:p>
            <a:pPr/>
            <a:r>
              <a:t>Voor deze oefening is het resultaat van de berekening van deze coëfficiënten: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Butterworth 3de orde laagdoorlaatfilter: Transfer functie 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Veelterm coefficienten teller: M= 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b[ 0 ] = 2.4805021344239852e+20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Veelterm coefficienten noemer: N= 3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a[ 3 ] = 1.0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a[ 2 ] = 12566370.614359174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a[ 1 ] = 78956835208714.88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a[ 0 ] = 2.4805021344239852e+20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800" b="1" i="0">
                <a:latin typeface="Arial"/>
              </a:rPr>
              <a:t>Coeficienten derde orde Butterworth laagdoorlaatfilter (1 MHz)</a:t>
            </a:r>
            <a:endParaRPr sz="2800" b="1" i="0">
              <a:latin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 lvl="1"/>
            <a:r>
              <a:t>de transferfunctie wordt: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Oplossing van de MNA matrix</a:t>
            </a:r>
            <a:endParaRPr sz="3200" b="1" i="0">
              <a:latin typeface="Arial"/>
            </a:endParaRP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8512" y="2276174"/>
            <a:ext cx="5514975" cy="1990725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600" b="1" i="0">
                <a:latin typeface="Arial"/>
              </a:rPr>
              <a:t>Amplitude en fase derde orde Butterworth laagdoorlaatfilter (1 MHz)</a:t>
            </a:r>
            <a:endParaRPr sz="26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870" y="566928"/>
            <a:ext cx="8182259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/>
            <a:r>
              <a:t>We kunnen deze transferfunctie ook schrijven als functie van polen en nulpunten: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Transfer functie als functie van polen en nulpunten</a:t>
            </a:r>
            <a:endParaRPr sz="3200" b="1" i="0">
              <a:latin typeface="Arial"/>
            </a:endParaRP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6100" y="2276174"/>
            <a:ext cx="6019800" cy="200025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Lijst der nullen: M= 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Lijst der polen: N= 3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p[ 1 ] = (-3141592.6535897935+5441398.092702653j)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p[ 2 ] = (-6283185.307179586-0j)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p[ 3 ] = (-3141592.6535897935-5441398.092702653j)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Polen derde orde Butterworth laagdoorlaatfilter(1 MHz)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Polen derde orde Butterworth laagdoorlaatfilter(1 MHz)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7512" y="566928"/>
            <a:ext cx="5636976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Opsplitsing derde orde Butterworth laagdoorlaatfilter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870" y="566928"/>
            <a:ext cx="8182259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Detail rond de afsnijfrequentie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5390" y="566928"/>
            <a:ext cx="7981220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Opsplitsing in de bouwblokken H1 en H2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928"/>
            <a:ext cx="12192000" cy="3067169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Implementatie tweede orde filter H1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5486" y="566928"/>
            <a:ext cx="8101027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Implementatie eerste orde filter H2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2335" y="566928"/>
            <a:ext cx="7587330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Veelterm coefficienten teller: M= 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b[ 0 ] = 9.792629913129003e+33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Veelterm coefficienten noemer: N= 5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a[ 5 ] = 1.0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a[ 4 ] = 20332814.76926104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a[ 3 ] = 206711678220539.9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a[ 2 ] = 1.2988077794177306e+21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a[ 1 ] = 5.043559043399954e+27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a[ 0 ] = 9.792629913129004e+33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400" b="1" i="0">
                <a:latin typeface="Arial"/>
              </a:rPr>
              <a:t>Coefficienten transferfunctie vijfde orde Butterworth laagdoorlaatfilter (1 MHz)</a:t>
            </a:r>
            <a:endParaRPr sz="2400" b="1" i="0">
              <a:latin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 lvl="1"/>
            <a:r>
              <a:t>de transferfunctie wordt: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Oplossing van de MNA matrix zonder spoelen</a:t>
            </a:r>
            <a:endParaRPr sz="3200" b="1" i="0">
              <a:latin typeface="Arial"/>
            </a:endParaRP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8512" y="2276174"/>
            <a:ext cx="5514975" cy="188595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600" b="1" i="0">
                <a:latin typeface="Arial"/>
              </a:rPr>
              <a:t>Amplitude en fase vijfde orde Butterworth laagdoorlaatfilter (1 MHz)</a:t>
            </a:r>
            <a:endParaRPr sz="26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870" y="566928"/>
            <a:ext cx="8182259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Lijst der nullen: M= 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Lijst der polen: N= 5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p[ 1 ] = (-1941611.0387254667+5975664.329483111j)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p[ 2 ] = (-5083203.69231526+3693163.6609809133j)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p[ 3 ] = (-6283185.307179586-0j)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p[ 4 ] = (-5083203.69231526-3693163.6609809133j)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p[ 5 ] = (-1941611.0387254667-5975664.329483111j)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Polen vijfde orde Butterworth laagdoorlaatfilter (1 MHz)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Polen vijfde orde Butterworth laagdoorlaatfilter (1 MHz)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7512" y="566928"/>
            <a:ext cx="5636976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Opsplitsing in 3 transferfunkties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870" y="566928"/>
            <a:ext cx="8182259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Hardware implementatie in 3 building blocks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928"/>
            <a:ext cx="12192000" cy="2183641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800" b="1" i="0">
                <a:latin typeface="Arial"/>
              </a:rPr>
              <a:t>Vergelijking derde en vijfde orde Butterworth laagdoorlaatfilter</a:t>
            </a:r>
            <a:endParaRPr sz="28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870" y="566928"/>
            <a:ext cx="8182259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Veelterm coefficienten teller: M= 7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b[ 7 ] = 6.334013983218556e+58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b[ 6 ] = 0.0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b[ 5 ] = 0.0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b[ 4 ] = 0.0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b[ 3 ] = 0.0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b[ 2 ] = 0.0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b[ 1 ] = 0.0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b[ 0 ] = 0.0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Veelterm coefficienten noemer: N= 14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a[ 14 ] = 1.0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7de orde Butterworth banddoorlaatfilter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a[ 13 ] = 1129455138.528784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a[ 12 ] = 7.760089165897884e+17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a[ 11 ] = 3.654151505077993e+26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a[ 10 ] = 1.293535546920629e+35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a[ 9 ] = 3.5017090931362664e+43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a[ 8 ] = 7.334620231296047e+51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a[ 7 ] = 1.1783749530590898e+60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a[ 6 ] = 1.4477960023023706e+68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a[ 5 ] = 1.3643931993116192e+76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a[ 4 ] = 9.948728770520122e+83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a[ 3 ] = 5.547604782936569e+91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7de orde Butterworth banddoorlaatfilter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a[ 2 ] = 2.325495035605259e+99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a[ 1 ] = 6.681091689314365e+106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a[ 0 ] = 1.1676379112645588e+114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7de orde Butterworth banddoorlaatfilter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7de orde Butterworth banddoorlaatfilter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870" y="566928"/>
            <a:ext cx="8182259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 lvl="1"/>
            <a:r>
              <a:t>de transferfunctie wordt: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Oplossing van de MNA matrix zonder spoelen</a:t>
            </a:r>
            <a:endParaRPr sz="3200" b="1" i="0">
              <a:latin typeface="Arial"/>
            </a:endParaRP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1675" y="2276174"/>
            <a:ext cx="8248650" cy="188595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Lijst der nullen: M= 7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z[ 1 ] = 0j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z[ 2 ] = 0j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z[ 3 ] = 0j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z[ 4 ] = 0j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z[ 5 ] = 0j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z[ 6 ] = 0j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z[ 7 ] = 0j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Lijst der polen: N= 14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p[ 1 ] = (-9467553.01746494-62713329.10036281j)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p[ 2 ] = (-30211474.606362037-61659756.49600357j)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Polen van een 7de orde Butterworth banddoorlaatfilter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p[ 3 ] = (-58777850.02496373-58866599.60061156j)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p[ 4 ] = (-125663706.14359173-62831853.07179589j)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p[ 5 ] = (-58777850.02496373+58866599.60061156j)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p[ 6 ] = (-30211474.606362037+61659756.49600357j)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p[ 7 ] = (-9467553.01746494+62713329.10036281j)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p[ 8 ] = (-46458057.493502825+307739438.435567j)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p[ 9 ] = (-126488603.88224223+258155439.82934594j)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p[ 10 ] = (-167660324.09626448+167913476.98651484j)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p[ 11 ] = (-125663706.14359173+62831853.07179589j)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p[ 12 ] = (-167660324.09626448-167913476.98651484j)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p[ 13 ] = (-126488603.88224223-258155439.82934594j)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Polen van een 7de orde Butterworth banddoorlaatfilter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p[ 14 ] = (-46458057.493502825-307739438.435567j)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Polen van een 7de orde Butterworth banddoorlaatfilter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Polen van een 7de orde Butterworth banddoorlaatfilter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7512" y="566928"/>
            <a:ext cx="5636976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200" b="1" i="0">
                <a:latin typeface="Arial"/>
              </a:rPr>
              <a:t>Vergelijking banddoorlaatfilter en opeenvolging laagdoorlaat- en hoogdoorlaatfilter</a:t>
            </a:r>
            <a:endParaRPr sz="2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870" y="566928"/>
            <a:ext cx="8182259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Veelterm coefficienten teller: M= 7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b[ 7 ] = 1.082225670413975e+53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b[ 6 ] = 0.0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b[ 5 ] = 0.0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b[ 4 ] = 0.0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b[ 3 ] = 0.0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b[ 2 ] = 0.0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b[ 1 ] = 0.0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b[ 0 ] = 0.0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Veelterm coefficienten noemer: N= 14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a[ 14 ] = 1.0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Transferfunctie 7de orde Butterworth banddoorlaatfilter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a[ 13 ] = 169418270.77931747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a[ 12 ] = 7.027364430041076e+17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a[ 11 ] = 1.0074611841037228e+26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a[ 10 ] = 2.1017496540749808e+35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a[ 9 ] = 2.488471395316168e+43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a[ 8 ] = 3.4683129207221617e+52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a[ 7 ] = 3.2679992552874596e+60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a[ 6 ] = 3.4107645311434367e+69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a[ 5 ] = 2.406576000783415e+77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a[ 4 ] = 1.998855398085796e+86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a[ 3 ] = 9.422413939327687e+93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Transferfunctie 7de orde Butterworth banddoorlaatfilter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a[ 2 ] = 6.463381596708082e+102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a[ 1 ] = 1.5323607880306775e+110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a[ 0 ] = 8.894760315452719e+118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Transferfunctie 7de orde Butterworth banddoorlaatfilter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Transferfunctie 7de orde Butterworth banddoorlaatfilter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870" y="566928"/>
            <a:ext cx="8182259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Lijst der nullen: M= 7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z[ 1 ] = 0j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z[ 2 ] = 0j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z[ 3 ] = 0j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z[ 4 ] = 0j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z[ 5 ] = 0j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z[ 6 ] = 0j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z[ 7 ] = 0j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Lijst der polen: N= 14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p[ 1 ] = (-3949021.641305336-295726397.242198j)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p[ 2 ] = (-11200424.836296545-298982612.7578789j)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Polen van een 7de orde Butterworth banddoorlaatfilter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 lvl="1"/>
            <a:r>
              <a:t>Om een gevraagde transferfunctie te realiseren gaan we deze opsplitsen in een product van eentermen en tweetermen met reële coëfficiënten.</a:t>
            </a:r>
          </a:p>
          <a:p>
            <a:pPr lvl="1"/>
            <a:r>
              <a:t>We realiseren elk van deze circuits op zich en plaatsen ze gewoon achter elkaar.</a:t>
            </a:r>
          </a:p>
          <a:p>
            <a:pPr lvl="2"/>
            <a:r>
              <a:t>Het volgende circuit mag wel het vorige niet belasten, anders verandert de transferfunctie.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Realisatie in cascadeerbare actieve circuits</a:t>
            </a:r>
            <a:endParaRPr sz="3200" b="1" i="0">
              <a:latin typeface="Arial"/>
            </a:endParaRP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862" y="3647774"/>
            <a:ext cx="11344275" cy="1876425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p[ 3 ] = (-16539450.539423024-305061656.189032j)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p[ 4 ] = (-18849555.92153874-313026248.8897938j)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p[ 5 ] = (-16539450.539423024+305061656.189032j)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p[ 6 ] = (-11200424.836296545+298982612.7578789j)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p[ 7 ] = (-3949021.641305336+295726397.242198j)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p[ 8 ] = (-4439819.935339821+332480313.6424786j)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p[ 9 ] = (-12304586.93699407+328456965.2578802j)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p[ 10 ] = (-17426275.57876118+321418687.7969175j)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p[ 11 ] = (-18849555.92153874+313026248.8897938j)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p[ 12 ] = (-17426275.57876118-321418687.7969175j)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p[ 13 ] = (-12304586.93699407-328456965.2578802j)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Polen van een 7de orde Butterworth banddoorlaatfilter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p[ 14 ] = (-4439819.935339821-332480313.6424786j)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Polen van een 7de orde Butterworth banddoorlaatfilter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Polen van een 7de orde Butterworth banddoorlaatfilter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7512" y="566928"/>
            <a:ext cx="5636976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200" b="1" i="0">
                <a:latin typeface="Arial"/>
              </a:rPr>
              <a:t>Vergelijking 7de orde banddoorlaatfilter en opeenvolging laagdoorlaat- en hoogdoorlaatfilter</a:t>
            </a:r>
            <a:endParaRPr sz="2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870" y="566928"/>
            <a:ext cx="8182259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/>
            <a:r>
              <a:t>De transferfunctie is:</a:t>
            </a:r>
          </a:p>
          <a:p>
            <a:pPr lvl="1"/>
            <a:r>
              <a:t>n rimpels in de doorlaatband</a:t>
            </a:r>
          </a:p>
          <a:p>
            <a:pPr/>
          </a:p>
          <a:p>
            <a:pPr/>
            <a:r>
              <a:t>met:</a:t>
            </a:r>
          </a:p>
          <a:p>
            <a:pPr/>
          </a:p>
          <a:p>
            <a:pPr/>
            <a:r>
              <a:t>met S voor een laagdoorlaatfilter:</a:t>
            </a:r>
          </a:p>
          <a:p>
            <a:pPr/>
          </a:p>
          <a:p>
            <a:pPr/>
            <a:r>
              <a:t>De amplitude voor </a:t>
            </a:r>
            <a:r>
              <a:t>ω=ω o</a:t>
            </a:r>
            <a:r>
              <a:t> is:</a:t>
            </a:r>
          </a:p>
          <a:p>
            <a:pPr lvl="1"/>
            <a:r>
              <a:t>dit is ook de amplitude van de rimpel</a:t>
            </a:r>
          </a:p>
          <a:p>
            <a:pPr/>
          </a:p>
          <a:p>
            <a:pPr/>
            <a:r>
              <a:t>Boven deze frequentie daalt deze functie als: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Chebyshev filter: Transferfunctie </a:t>
            </a:r>
            <a:endParaRPr sz="3200" b="1" i="0">
              <a:latin typeface="Arial"/>
            </a:endParaRP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6225" y="1178894"/>
            <a:ext cx="3714750" cy="904875"/>
          </a:xfrm>
          <a:prstGeom prst="rect">
            <a:avLst/>
          </a:prstGeom>
        </p:spPr>
      </p:pic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3337" y="2358089"/>
            <a:ext cx="4200525" cy="390525"/>
          </a:xfrm>
          <a:prstGeom prst="rect">
            <a:avLst/>
          </a:prstGeom>
        </p:spPr>
      </p:pic>
      <p:pic>
        <p:nvPicPr>
          <p:cNvPr id="6" name="Picture 5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5425" y="3022934"/>
            <a:ext cx="1276350" cy="857250"/>
          </a:xfrm>
          <a:prstGeom prst="rect">
            <a:avLst/>
          </a:prstGeom>
        </p:spPr>
      </p:pic>
      <p:pic>
        <p:nvPicPr>
          <p:cNvPr id="7" name="Picture 6" descr="imag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7150" y="4154504"/>
            <a:ext cx="4152900" cy="904875"/>
          </a:xfrm>
          <a:prstGeom prst="rect">
            <a:avLst/>
          </a:prstGeom>
        </p:spPr>
      </p:pic>
      <p:pic>
        <p:nvPicPr>
          <p:cNvPr id="8" name="Picture 7" descr="imag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96225" y="5333699"/>
            <a:ext cx="3714750" cy="904875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Chebyshev filter: verschil even en oneven orde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928"/>
            <a:ext cx="12192000" cy="4876800"/>
          </a:xfrm>
          <a:prstGeom prst="rect">
            <a:avLst/>
          </a:prstGeom>
        </p:spPr>
      </p:pic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6225" y="780288"/>
            <a:ext cx="3714750" cy="904875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/>
            <a:r>
              <a:t>Chebyshev filter: plaats van de polen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Chebyshev filter: plaats van de polen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/>
            <a:r>
              <a:t>De transferfunctie is:</a:t>
            </a:r>
          </a:p>
          <a:p>
            <a:pPr lvl="1"/>
            <a:r>
              <a:t>n rimpels in de sperband</a:t>
            </a:r>
          </a:p>
          <a:p>
            <a:pPr/>
          </a:p>
          <a:p>
            <a:pPr/>
            <a:r>
              <a:t>met:</a:t>
            </a:r>
          </a:p>
          <a:p>
            <a:pPr/>
          </a:p>
          <a:p>
            <a:pPr/>
            <a:r>
              <a:t>met S voor een laagdoorlaatfilter:</a:t>
            </a:r>
          </a:p>
          <a:p>
            <a:pPr/>
          </a:p>
          <a:p>
            <a:pPr/>
            <a:r>
              <a:t>De polen zijn de omgekeerden </a:t>
            </a:r>
          </a:p>
          <a:p>
            <a:pPr/>
            <a:r>
              <a:t>(1/p) is van de Chebyshev filter</a:t>
            </a:r>
          </a:p>
          <a:p>
            <a:pPr lvl="1"/>
            <a:r>
              <a:t>deze liggen niet op een cirkel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Invers Chebyshev filter: Transferfunctie </a:t>
            </a:r>
            <a:endParaRPr sz="3200" b="1" i="0">
              <a:latin typeface="Arial"/>
            </a:endParaRP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5725" y="1178894"/>
            <a:ext cx="4095750" cy="962025"/>
          </a:xfrm>
          <a:prstGeom prst="rect">
            <a:avLst/>
          </a:prstGeom>
        </p:spPr>
      </p:pic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3337" y="2415239"/>
            <a:ext cx="4200525" cy="390525"/>
          </a:xfrm>
          <a:prstGeom prst="rect">
            <a:avLst/>
          </a:prstGeom>
        </p:spPr>
      </p:pic>
      <p:pic>
        <p:nvPicPr>
          <p:cNvPr id="6" name="Picture 5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5425" y="3080084"/>
            <a:ext cx="1276350" cy="857250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/>
            <a:r>
              <a:t>We willen de output een vaste </a:t>
            </a:r>
          </a:p>
          <a:p>
            <a:pPr/>
            <a:r>
              <a:t>vertraging geven ten opzichte van de ingang.</a:t>
            </a:r>
          </a:p>
          <a:p>
            <a:pPr/>
            <a:r>
              <a:t>    </a:t>
            </a:r>
          </a:p>
          <a:p>
            <a:pPr/>
            <a:r>
              <a:t>Hiervoor moet de fase lineair veranderen met de ingang.</a:t>
            </a:r>
          </a:p>
          <a:p>
            <a:pPr/>
          </a:p>
          <a:p>
            <a:pPr/>
            <a:r>
              <a:t>We drukken de group delay uit als een </a:t>
            </a:r>
          </a:p>
          <a:p>
            <a:pPr/>
            <a:r>
              <a:t>reeksontwikkeling van w, en stellen hierin z</a:t>
            </a:r>
          </a:p>
          <a:p>
            <a:pPr/>
            <a:r>
              <a:t>oveel mogelijk coëfficiënten gelijk aan nul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Bessel-thomson filter (Delay filter)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Veelterm coefficienten teller: M= 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b[ 0 ] = 2.298652790795694e+24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Veelterm coefficienten noemer: N= 3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a[ 3 ] = 1.0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a[ 2 ] = 92822184.81844565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a[ 1 ] = 5.168208012246375e+16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a[ 0 ] = 2.2986527907956946e+24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40 MHz Chebyshev laagdoorlaatfilter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Hardware implementatie in building blocks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928"/>
            <a:ext cx="12192000" cy="1479419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40 MHz Chebyshev laagdoorlaatfilter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870" y="566928"/>
            <a:ext cx="8182259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Detail van de 6dB passband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870" y="566928"/>
            <a:ext cx="8182259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Lijst der nullen: M= 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Lijst der polen: N= 3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p[ 1 ] = (-23205546.204611413+221335928.5095666j)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p[ 2 ] = (-46411092.40922282-0j)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p[ 3 ] = (-23205546.204611413-221335928.5095666j)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Polen derde orde 40 MHz Chebyshev laagdoorlaatfilter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Polen derde orde 40 MHz Chebyshev laagdoorlaatfilter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7512" y="566928"/>
            <a:ext cx="5636976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Veelterm coefficienten teller: M= 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b[ 0 ] = 1.0669416336250132e+69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Veelterm coefficienten noemer: N= 8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a[ 8 ] = 1.0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a[ 7 ] = 524820305.9616953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a[ 6 ] = 1.2746966037803576e+18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a[ 5 ] = 5.1937707944741785e+26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a[ 4 ] = 5.104888759746549e+35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a[ 3 ] = 1.45769782715832e+44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a[ 2 ] = 6.590270478283454e+52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a[ 1 ] = 1.0103634193419598e+61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120 MHz 8ste orde Chebyshev laagdoorlaatfilter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a[ 0 ] = 1.3431999354717115e+69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120 MHz 8ste orde Chebyshev laagdoorlaatfilter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120 MHz 8ste orde Chebyshev laagdoorlaatfilter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870" y="566928"/>
            <a:ext cx="8182259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Detail van de 2dB passband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870" y="566928"/>
            <a:ext cx="8182259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Lijst der nullen: M= 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Lijst der polen: N= 8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p[ 1 ] = (-19974783.518686887+746281824.2305412j)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p[ 2 ] = (-56883370.83720408+632667181.5530242j)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p[ 3 ] = (-85131980.59479763+422734695.6263414j)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p[ 4 ] = (-100420018.03015907+148444684.39010677j)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p[ 5 ] = (-100420018.03015907-148444684.39010677j)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p[ 6 ] = (-85131980.59479763-422734695.6263414j)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p[ 7 ] = (-56883370.83720408-632667181.5530242j)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p[ 8 ] = (-19974783.518686887-746281824.2305412j)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Polen 120 MHz Chebyshev laagdoorlaatfilter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Polen 120 MHz Chebyshev laagdoorlaatfilter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9436" y="566928"/>
            <a:ext cx="5653128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Eerste en tweede orde filters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500" b="1" i="0">
                <a:latin typeface="Arial"/>
              </a:rPr>
              <a:t>Vergelijking Butterworth en Chebyshev laagdoorlaatfilters (8ste orde)</a:t>
            </a:r>
            <a:endParaRPr sz="25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870" y="566928"/>
            <a:ext cx="8182259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Veelterm coefficienten teller: M= 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b[ 0 ] = 1.780752121671573e+16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Veelterm coefficienten noemer: N= 2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a[ 2 ] = 1.0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a[ 1 ] = 121560720.41014235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a[ 0 ] = 2.5153792295277244e+16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Transferfunctie Chebyshev 30 MHz laagdoorlaatfilter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Transferfunctie Chebyshev 30 MHz laagdoorlaatfilter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870" y="566928"/>
            <a:ext cx="8182259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Lijst der nullen: M= 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Lijst der polen: N= 2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p[ 1 ] = (-60780360.20507117+146490750.93199244j)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p[ 2 ] = (-60780360.20507117-146490750.93199244j)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Polen van de Chebyshev 30 MHz laagdoorlaatfilter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Polen van de Chebyshev 30 MHz laagdoorlaatfilter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2904" y="566928"/>
            <a:ext cx="5766191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Veelterm coefficienten teller: M= 2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b[ 2 ] = 1.0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b[ 1 ] = 0.0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b[ 0 ] = 0.0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Veelterm coefficienten noemer: N= 2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a[ 2 ] = 1.0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a[ 1 ] = 10882.796185405305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a[ 0 ] = 39478417.60435742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600" b="1" i="0">
                <a:latin typeface="Arial"/>
              </a:rPr>
              <a:t>Transferfunktie van een Bessel Thomson hoogdoorlaatfilter (1 kHz)</a:t>
            </a:r>
            <a:endParaRPr sz="2600" b="1" i="0">
              <a:latin typeface="Arial"/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600" b="1" i="0">
                <a:latin typeface="Arial"/>
              </a:rPr>
              <a:t>Transferfunktie van een Bessel Thomson hoogdoorlaatfilter (1 kHz)</a:t>
            </a:r>
            <a:endParaRPr sz="26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870" y="566928"/>
            <a:ext cx="8182259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Switched Capacitor filters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 lvl="1"/>
            <a:r>
              <a:t>Weerstanden op chip zijn nooit heel erg nauwkeurig</a:t>
            </a:r>
          </a:p>
          <a:p>
            <a:pPr lvl="1"/>
            <a:r>
              <a:t>We kunnen een weerstand vervangen door een condensator en 2 schakelaars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Switched Capacitor weerstand (SC)</a:t>
            </a:r>
            <a:endParaRPr sz="3200" b="1" i="0">
              <a:latin typeface="Arial"/>
            </a:endParaRP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4837" y="2276174"/>
            <a:ext cx="3362325" cy="390525"/>
          </a:xfrm>
          <a:prstGeom prst="rect">
            <a:avLst/>
          </a:prstGeom>
        </p:spPr>
      </p:pic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4950" y="2941019"/>
            <a:ext cx="1562100" cy="885825"/>
          </a:xfrm>
          <a:prstGeom prst="rect">
            <a:avLst/>
          </a:prstGeom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 lvl="1"/>
            <a:r>
              <a:t>Het eenvoudige circuit heeft last van de parasitaire capaciteiten</a:t>
            </a:r>
          </a:p>
          <a:p>
            <a:pPr lvl="1"/>
            <a:r>
              <a:t>Het verdubbelen van de schakelaars lost dit probleem op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Betere SC weerstand</a:t>
            </a:r>
            <a:endParaRPr sz="3200" b="1" i="0">
              <a:latin typeface="Arial"/>
            </a:endParaRP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4837" y="2276174"/>
            <a:ext cx="3362325" cy="390525"/>
          </a:xfrm>
          <a:prstGeom prst="rect">
            <a:avLst/>
          </a:prstGeom>
        </p:spPr>
      </p:pic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4950" y="2941019"/>
            <a:ext cx="1562100" cy="88582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KULeuvenThema600jaar">
  <a:themeElements>
    <a:clrScheme name="KU Leuven 600-jaar">
      <a:dk1>
        <a:srgbClr val="001D41"/>
      </a:dk1>
      <a:lt1>
        <a:sysClr val="window" lastClr="FFFFFF"/>
      </a:lt1>
      <a:dk2>
        <a:srgbClr val="2F4D5D"/>
      </a:dk2>
      <a:lt2>
        <a:srgbClr val="CCD9E5"/>
      </a:lt2>
      <a:accent1>
        <a:srgbClr val="2F4D5D"/>
      </a:accent1>
      <a:accent2>
        <a:srgbClr val="1D8DB0"/>
      </a:accent2>
      <a:accent3>
        <a:srgbClr val="52BDEC"/>
      </a:accent3>
      <a:accent4>
        <a:srgbClr val="87C0BD"/>
      </a:accent4>
      <a:accent5>
        <a:srgbClr val="D4776E"/>
      </a:accent5>
      <a:accent6>
        <a:srgbClr val="E4DA3E"/>
      </a:accent6>
      <a:hlink>
        <a:srgbClr val="001D41"/>
      </a:hlink>
      <a:folHlink>
        <a:srgbClr val="52BDE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1d41a3b-f33d-4db6-b532-757106a7a2ae">
      <Terms xmlns="http://schemas.microsoft.com/office/infopath/2007/PartnerControls"/>
    </lcf76f155ced4ddcb4097134ff3c332f>
    <TaxCatchAll xmlns="bf25a9bf-a811-4965-9d0a-b88059080fed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8C495A181F81B4C9DE5AD85CD0F70D4" ma:contentTypeVersion="18" ma:contentTypeDescription="Een nieuw document maken." ma:contentTypeScope="" ma:versionID="6ba28a59cba4a02a693681f32745d77b">
  <xsd:schema xmlns:xsd="http://www.w3.org/2001/XMLSchema" xmlns:xs="http://www.w3.org/2001/XMLSchema" xmlns:p="http://schemas.microsoft.com/office/2006/metadata/properties" xmlns:ns2="81d41a3b-f33d-4db6-b532-757106a7a2ae" xmlns:ns3="bf25a9bf-a811-4965-9d0a-b88059080fed" targetNamespace="http://schemas.microsoft.com/office/2006/metadata/properties" ma:root="true" ma:fieldsID="b996b4a4c0d83f5cfec71b22aba921d2" ns2:_="" ns3:_="">
    <xsd:import namespace="81d41a3b-f33d-4db6-b532-757106a7a2ae"/>
    <xsd:import namespace="bf25a9bf-a811-4965-9d0a-b88059080fe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1d41a3b-f33d-4db6-b532-757106a7a2a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Location" ma:index="25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f25a9bf-a811-4965-9d0a-b88059080fed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055f8838-efd9-4f0c-8182-7a796d537cb6}" ma:internalName="TaxCatchAll" ma:showField="CatchAllData" ma:web="bf25a9bf-a811-4965-9d0a-b88059080fe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EE9034D-0B43-4AB0-9535-9A62DB37A999}">
  <ds:schemaRefs>
    <ds:schemaRef ds:uri="http://www.w3.org/XML/1998/namespace"/>
    <ds:schemaRef ds:uri="81d41a3b-f33d-4db6-b532-757106a7a2ae"/>
    <ds:schemaRef ds:uri="http://purl.org/dc/dcmitype/"/>
    <ds:schemaRef ds:uri="http://purl.org/dc/elements/1.1/"/>
    <ds:schemaRef ds:uri="http://schemas.microsoft.com/office/2006/documentManagement/types"/>
    <ds:schemaRef ds:uri="bf25a9bf-a811-4965-9d0a-b88059080fed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A270F01-48F1-4A41-8E26-ACAC6689696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1d41a3b-f33d-4db6-b532-757106a7a2ae"/>
    <ds:schemaRef ds:uri="bf25a9bf-a811-4965-9d0a-b88059080fe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261</TotalTime>
  <Words>0</Words>
  <Application>Microsoft Macintosh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KULeuvenThema600jaar</vt:lpstr>
    </vt:vector>
  </TitlesOfParts>
  <Manager/>
  <Company>KULeuven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subject/>
  <dc:creator>jan.genoe@kuleuven.be</dc:creator>
  <cp:keywords/>
  <dc:description/>
  <cp:lastModifiedBy>Jan Genoe</cp:lastModifiedBy>
  <cp:revision>17</cp:revision>
  <dcterms:created xsi:type="dcterms:W3CDTF">2017-06-28T07:18:12Z</dcterms:created>
  <dcterms:modified xsi:type="dcterms:W3CDTF">2025-10-11T17:51:24Z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0x010100B8C495A181F81B4C9DE5AD85CD0F70D4</vt:lpwstr>
  </property>
  <property fmtid="{D5CDD505-2E9C-101B-9397-08002B2CF9AE}" pid="3" name="MediaServiceImageTags">
    <vt:lpwstr/>
  </property>
  <property fmtid="{D5CDD505-2E9C-101B-9397-08002B2CF9AE}" pid="4" name="MSIP_Label_f0eba32c-0974-4663-a3a1-3cd8c30938e9_Enabled">
    <vt:lpwstr>true</vt:lpwstr>
  </property>
  <property fmtid="{D5CDD505-2E9C-101B-9397-08002B2CF9AE}" pid="5" name="MSIP_Label_f0eba32c-0974-4663-a3a1-3cd8c30938e9_SetDate">
    <vt:lpwstr>2025-09-20T11:19:19Z</vt:lpwstr>
  </property>
  <property fmtid="{D5CDD505-2E9C-101B-9397-08002B2CF9AE}" pid="6" name="MSIP_Label_f0eba32c-0974-4663-a3a1-3cd8c30938e9_Method">
    <vt:lpwstr>Privileged</vt:lpwstr>
  </property>
  <property fmtid="{D5CDD505-2E9C-101B-9397-08002B2CF9AE}" pid="7" name="MSIP_Label_f0eba32c-0974-4663-a3a1-3cd8c30938e9_Name">
    <vt:lpwstr>Public - General - Unmarked</vt:lpwstr>
  </property>
  <property fmtid="{D5CDD505-2E9C-101B-9397-08002B2CF9AE}" pid="8" name="MSIP_Label_f0eba32c-0974-4663-a3a1-3cd8c30938e9_SiteId">
    <vt:lpwstr>a72d5a72-25ee-40f0-9bd1-067cb5b770d4</vt:lpwstr>
  </property>
  <property fmtid="{D5CDD505-2E9C-101B-9397-08002B2CF9AE}" pid="9" name="MSIP_Label_f0eba32c-0974-4663-a3a1-3cd8c30938e9_ActionId">
    <vt:lpwstr>9a0ea56e-4970-4b94-8005-5d7be7d11852</vt:lpwstr>
  </property>
  <property fmtid="{D5CDD505-2E9C-101B-9397-08002B2CF9AE}" pid="10" name="MSIP_Label_f0eba32c-0974-4663-a3a1-3cd8c30938e9_ContentBits">
    <vt:lpwstr>0</vt:lpwstr>
  </property>
  <property fmtid="{D5CDD505-2E9C-101B-9397-08002B2CF9AE}" pid="11" name="MSIP_Label_f0eba32c-0974-4663-a3a1-3cd8c30938e9_Tag">
    <vt:lpwstr>10, 0, 1, 1</vt:lpwstr>
  </property>
</Properties>
</file>